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45"/>
    <p:sldId id="257" r:id="rId46"/>
    <p:sldId id="258" r:id="rId47"/>
    <p:sldId id="259" r:id="rId48"/>
    <p:sldId id="260" r:id="rId49"/>
    <p:sldId id="261" r:id="rId50"/>
    <p:sldId id="262" r:id="rId51"/>
    <p:sldId id="263" r:id="rId52"/>
    <p:sldId id="264" r:id="rId53"/>
    <p:sldId id="265" r:id="rId54"/>
    <p:sldId id="266" r:id="rId55"/>
    <p:sldId id="267" r:id="rId56"/>
    <p:sldId id="268" r:id="rId57"/>
    <p:sldId id="269" r:id="rId58"/>
    <p:sldId id="270" r:id="rId59"/>
    <p:sldId id="271" r:id="rId60"/>
    <p:sldId id="272" r:id="rId61"/>
    <p:sldId id="273" r:id="rId62"/>
    <p:sldId id="274" r:id="rId63"/>
    <p:sldId id="275" r:id="rId64"/>
    <p:sldId id="276" r:id="rId65"/>
    <p:sldId id="277" r:id="rId66"/>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Antic" charset="1" panose="00000000000000000000"/>
      <p:regular r:id="rId10"/>
    </p:embeddedFont>
    <p:embeddedFont>
      <p:font typeface="Antic Bold" charset="1" panose="00000000000000000000"/>
      <p:regular r:id="rId11"/>
    </p:embeddedFont>
    <p:embeddedFont>
      <p:font typeface="Antic Italics" charset="1" panose="00000000000000000000"/>
      <p:regular r:id="rId12"/>
    </p:embeddedFont>
    <p:embeddedFont>
      <p:font typeface="Antic Bold Italics" charset="1" panose="00000000000000000000"/>
      <p:regular r:id="rId13"/>
    </p:embeddedFont>
    <p:embeddedFont>
      <p:font typeface="Colo Pro" charset="1" panose="020B0604020202020204"/>
      <p:regular r:id="rId14"/>
    </p:embeddedFont>
    <p:embeddedFont>
      <p:font typeface="Colo Pro Bold" charset="1" panose="020B0604020202020204"/>
      <p:regular r:id="rId15"/>
    </p:embeddedFont>
    <p:embeddedFont>
      <p:font typeface="Moontime" charset="1" panose="00000000000000000000"/>
      <p:regular r:id="rId16"/>
    </p:embeddedFont>
    <p:embeddedFont>
      <p:font typeface="Jimmy Script" charset="1" panose="00000000000000000000"/>
      <p:regular r:id="rId17"/>
    </p:embeddedFont>
    <p:embeddedFont>
      <p:font typeface="Jimmy Script Bold" charset="1" panose="00000000000000000000"/>
      <p:regular r:id="rId18"/>
    </p:embeddedFont>
    <p:embeddedFont>
      <p:font typeface="Marykate" charset="1" panose="00000000000000000000"/>
      <p:regular r:id="rId19"/>
    </p:embeddedFont>
    <p:embeddedFont>
      <p:font typeface="Canva Sans 1" charset="1" panose="020B0503030501040103"/>
      <p:regular r:id="rId20"/>
    </p:embeddedFont>
    <p:embeddedFont>
      <p:font typeface="Canva Sans 1 Bold" charset="1" panose="020B0803030501040103"/>
      <p:regular r:id="rId21"/>
    </p:embeddedFont>
    <p:embeddedFont>
      <p:font typeface="Canva Sans 1 Italics" charset="1" panose="020B0503030501040103"/>
      <p:regular r:id="rId22"/>
    </p:embeddedFont>
    <p:embeddedFont>
      <p:font typeface="Canva Sans 1 Bold Italics" charset="1" panose="020B0803030501040103"/>
      <p:regular r:id="rId23"/>
    </p:embeddedFont>
    <p:embeddedFont>
      <p:font typeface="Canva Sans 2" charset="1" panose="020B0503030501040103"/>
      <p:regular r:id="rId24"/>
    </p:embeddedFont>
    <p:embeddedFont>
      <p:font typeface="Canva Sans 2 Bold" charset="1" panose="020B0803030501040103"/>
      <p:regular r:id="rId25"/>
    </p:embeddedFont>
    <p:embeddedFont>
      <p:font typeface="Canva Sans 2 Italics" charset="1" panose="020B0503030501040103"/>
      <p:regular r:id="rId26"/>
    </p:embeddedFont>
    <p:embeddedFont>
      <p:font typeface="Canva Sans 2 Bold Italics" charset="1" panose="020B0803030501040103"/>
      <p:regular r:id="rId27"/>
    </p:embeddedFont>
    <p:embeddedFont>
      <p:font typeface="Canva Sans 2 Medium" charset="1" panose="020B0603030501040103"/>
      <p:regular r:id="rId28"/>
    </p:embeddedFont>
    <p:embeddedFont>
      <p:font typeface="Canva Sans 2 Medium Italics" charset="1" panose="020B0603030501040103"/>
      <p:regular r:id="rId29"/>
    </p:embeddedFont>
    <p:embeddedFont>
      <p:font typeface="Kalam" charset="1" panose="02000000000000000000"/>
      <p:regular r:id="rId30"/>
    </p:embeddedFont>
    <p:embeddedFont>
      <p:font typeface="Kalam Bold" charset="1" panose="02000000000000000000"/>
      <p:regular r:id="rId31"/>
    </p:embeddedFont>
    <p:embeddedFont>
      <p:font typeface="Kalam Light" charset="1" panose="02000000000000000000"/>
      <p:regular r:id="rId32"/>
    </p:embeddedFont>
    <p:embeddedFont>
      <p:font typeface="Barlow SemiCondensed" charset="1" panose="00000506000000000000"/>
      <p:regular r:id="rId33"/>
    </p:embeddedFont>
    <p:embeddedFont>
      <p:font typeface="Barlow SemiCondensed Bold" charset="1" panose="00000806000000000000"/>
      <p:regular r:id="rId34"/>
    </p:embeddedFont>
    <p:embeddedFont>
      <p:font typeface="Barlow SemiCondensed Italics" charset="1" panose="00000506000000000000"/>
      <p:regular r:id="rId35"/>
    </p:embeddedFont>
    <p:embeddedFont>
      <p:font typeface="Barlow SemiCondensed Bold Italics" charset="1" panose="00000806000000000000"/>
      <p:regular r:id="rId36"/>
    </p:embeddedFont>
    <p:embeddedFont>
      <p:font typeface="Barlow SemiCondensed Thin" charset="1" panose="00000306000000000000"/>
      <p:regular r:id="rId37"/>
    </p:embeddedFont>
    <p:embeddedFont>
      <p:font typeface="Barlow SemiCondensed Thin Italics" charset="1" panose="00000306000000000000"/>
      <p:regular r:id="rId38"/>
    </p:embeddedFont>
    <p:embeddedFont>
      <p:font typeface="Barlow SemiCondensed Medium" charset="1" panose="00000606000000000000"/>
      <p:regular r:id="rId39"/>
    </p:embeddedFont>
    <p:embeddedFont>
      <p:font typeface="Barlow SemiCondensed Medium Italics" charset="1" panose="00000606000000000000"/>
      <p:regular r:id="rId40"/>
    </p:embeddedFont>
    <p:embeddedFont>
      <p:font typeface="Barlow SemiCondensed Semi-Bold" charset="1" panose="00000706000000000000"/>
      <p:regular r:id="rId41"/>
    </p:embeddedFont>
    <p:embeddedFont>
      <p:font typeface="Barlow SemiCondensed Semi-Bold Italics" charset="1" panose="00000706000000000000"/>
      <p:regular r:id="rId42"/>
    </p:embeddedFont>
    <p:embeddedFont>
      <p:font typeface="Barlow SemiCondensed Heavy" charset="1" panose="00000A06000000000000"/>
      <p:regular r:id="rId43"/>
    </p:embeddedFont>
    <p:embeddedFont>
      <p:font typeface="Barlow SemiCondensed Heavy Italics" charset="1" panose="00000A0600000000000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slides/slide1.xml" Type="http://schemas.openxmlformats.org/officeDocument/2006/relationships/slide"/><Relationship Id="rId46" Target="slides/slide2.xml" Type="http://schemas.openxmlformats.org/officeDocument/2006/relationships/slide"/><Relationship Id="rId47" Target="slides/slide3.xml" Type="http://schemas.openxmlformats.org/officeDocument/2006/relationships/slide"/><Relationship Id="rId48" Target="slides/slide4.xml" Type="http://schemas.openxmlformats.org/officeDocument/2006/relationships/slide"/><Relationship Id="rId49" Target="slides/slide5.xml" Type="http://schemas.openxmlformats.org/officeDocument/2006/relationships/slide"/><Relationship Id="rId5" Target="tableStyles.xml" Type="http://schemas.openxmlformats.org/officeDocument/2006/relationships/tableStyles"/><Relationship Id="rId50" Target="slides/slide6.xml" Type="http://schemas.openxmlformats.org/officeDocument/2006/relationships/slide"/><Relationship Id="rId51" Target="slides/slide7.xml" Type="http://schemas.openxmlformats.org/officeDocument/2006/relationships/slide"/><Relationship Id="rId52" Target="slides/slide8.xml" Type="http://schemas.openxmlformats.org/officeDocument/2006/relationships/slide"/><Relationship Id="rId53" Target="slides/slide9.xml" Type="http://schemas.openxmlformats.org/officeDocument/2006/relationships/slide"/><Relationship Id="rId54" Target="slides/slide10.xml" Type="http://schemas.openxmlformats.org/officeDocument/2006/relationships/slide"/><Relationship Id="rId55" Target="slides/slide11.xml" Type="http://schemas.openxmlformats.org/officeDocument/2006/relationships/slide"/><Relationship Id="rId56" Target="slides/slide12.xml" Type="http://schemas.openxmlformats.org/officeDocument/2006/relationships/slide"/><Relationship Id="rId57" Target="slides/slide13.xml" Type="http://schemas.openxmlformats.org/officeDocument/2006/relationships/slide"/><Relationship Id="rId58" Target="slides/slide14.xml" Type="http://schemas.openxmlformats.org/officeDocument/2006/relationships/slide"/><Relationship Id="rId59" Target="slides/slide15.xml" Type="http://schemas.openxmlformats.org/officeDocument/2006/relationships/slide"/><Relationship Id="rId6" Target="fonts/font6.fntdata" Type="http://schemas.openxmlformats.org/officeDocument/2006/relationships/font"/><Relationship Id="rId60" Target="slides/slide16.xml" Type="http://schemas.openxmlformats.org/officeDocument/2006/relationships/slide"/><Relationship Id="rId61" Target="slides/slide17.xml" Type="http://schemas.openxmlformats.org/officeDocument/2006/relationships/slide"/><Relationship Id="rId62" Target="slides/slide18.xml" Type="http://schemas.openxmlformats.org/officeDocument/2006/relationships/slide"/><Relationship Id="rId63" Target="slides/slide19.xml" Type="http://schemas.openxmlformats.org/officeDocument/2006/relationships/slide"/><Relationship Id="rId64" Target="slides/slide20.xml" Type="http://schemas.openxmlformats.org/officeDocument/2006/relationships/slide"/><Relationship Id="rId65" Target="slides/slide21.xml" Type="http://schemas.openxmlformats.org/officeDocument/2006/relationships/slide"/><Relationship Id="rId66" Target="slides/slide22.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2" Target="../media/image1.jpeg" Type="http://schemas.openxmlformats.org/officeDocument/2006/relationships/image"/><Relationship Id="rId3" Target="../media/image2.jpe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jpe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8.jpe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9.jpe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20.jpe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21.jpe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22.jpe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23.jpeg" Type="http://schemas.openxmlformats.org/officeDocument/2006/relationships/image"/><Relationship Id="rId7" Target="../media/image24.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25.jpe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26.jpe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27.jpeg" Type="http://schemas.openxmlformats.org/officeDocument/2006/relationships/image"/><Relationship Id="rId7" Target="../media/image28.pn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29.jpeg" Type="http://schemas.openxmlformats.org/officeDocument/2006/relationships/image"/><Relationship Id="rId7" Target="../media/image30.pn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31.jpe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32.jpe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33.jpe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34.jpe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35.jpe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36.jpeg" Type="http://schemas.openxmlformats.org/officeDocument/2006/relationships/imag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37.jpe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8.png" Type="http://schemas.openxmlformats.org/officeDocument/2006/relationships/image"/><Relationship Id="rId3" Target="../media/image39.svg" Type="http://schemas.openxmlformats.org/officeDocument/2006/relationships/image"/><Relationship Id="rId4" Target="../media/image40.pn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1.png" Type="http://schemas.openxmlformats.org/officeDocument/2006/relationships/image"/><Relationship Id="rId3" Target="../media/image42.png" Type="http://schemas.openxmlformats.org/officeDocument/2006/relationships/image"/><Relationship Id="rId4" Target="../media/image43.png" Type="http://schemas.openxmlformats.org/officeDocument/2006/relationships/image"/><Relationship Id="rId5" Target="../media/image44.png" Type="http://schemas.openxmlformats.org/officeDocument/2006/relationships/image"/><Relationship Id="rId6" Target="../media/image45.jpeg" Type="http://schemas.openxmlformats.org/officeDocument/2006/relationships/image"/></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6.png" Type="http://schemas.openxmlformats.org/officeDocument/2006/relationships/image"/><Relationship Id="rId3" Target="../media/image47.png" Type="http://schemas.openxmlformats.org/officeDocument/2006/relationships/image"/><Relationship Id="rId4" Target="../media/image48.svg" Type="http://schemas.openxmlformats.org/officeDocument/2006/relationships/image"/><Relationship Id="rId5" Target="../media/image49.png" Type="http://schemas.openxmlformats.org/officeDocument/2006/relationships/image"/><Relationship Id="rId6" Target="../media/image50.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15651"/>
          <a:stretch>
            <a:fillRect/>
          </a:stretch>
        </p:blipFill>
        <p:spPr>
          <a:xfrm flipH="false" flipV="false">
            <a:off x="0" y="0"/>
            <a:ext cx="18288000" cy="10287000"/>
          </a:xfrm>
          <a:prstGeom prst="rect">
            <a:avLst/>
          </a:prstGeom>
        </p:spPr>
      </p:pic>
      <p:sp>
        <p:nvSpPr>
          <p:cNvPr name="Freeform 3" id="3"/>
          <p:cNvSpPr/>
          <p:nvPr/>
        </p:nvSpPr>
        <p:spPr>
          <a:xfrm flipH="false" flipV="false" rot="0">
            <a:off x="1028700" y="898961"/>
            <a:ext cx="16230600" cy="8567673"/>
          </a:xfrm>
          <a:custGeom>
            <a:avLst/>
            <a:gdLst/>
            <a:ahLst/>
            <a:cxnLst/>
            <a:rect r="r" b="b" t="t" l="l"/>
            <a:pathLst>
              <a:path h="8567673" w="16230600">
                <a:moveTo>
                  <a:pt x="0" y="0"/>
                </a:moveTo>
                <a:lnTo>
                  <a:pt x="16230600" y="0"/>
                </a:lnTo>
                <a:lnTo>
                  <a:pt x="16230600" y="8567673"/>
                </a:lnTo>
                <a:lnTo>
                  <a:pt x="0" y="8567673"/>
                </a:lnTo>
                <a:lnTo>
                  <a:pt x="0" y="0"/>
                </a:lnTo>
                <a:close/>
              </a:path>
            </a:pathLst>
          </a:custGeom>
          <a:blipFill>
            <a:blip r:embed="rId3"/>
            <a:stretch>
              <a:fillRect l="0" t="-11212" r="0" b="-11212"/>
            </a:stretch>
          </a:blipFill>
        </p:spPr>
      </p:sp>
      <p:sp>
        <p:nvSpPr>
          <p:cNvPr name="Freeform 4" id="4"/>
          <p:cNvSpPr/>
          <p:nvPr/>
        </p:nvSpPr>
        <p:spPr>
          <a:xfrm flipH="false" flipV="false" rot="0">
            <a:off x="8803682" y="6225053"/>
            <a:ext cx="680637" cy="680637"/>
          </a:xfrm>
          <a:custGeom>
            <a:avLst/>
            <a:gdLst/>
            <a:ahLst/>
            <a:cxnLst/>
            <a:rect r="r" b="b" t="t" l="l"/>
            <a:pathLst>
              <a:path h="680637" w="680637">
                <a:moveTo>
                  <a:pt x="0" y="0"/>
                </a:moveTo>
                <a:lnTo>
                  <a:pt x="680636" y="0"/>
                </a:lnTo>
                <a:lnTo>
                  <a:pt x="680636" y="680637"/>
                </a:lnTo>
                <a:lnTo>
                  <a:pt x="0" y="6806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p:nvPr/>
        </p:nvGrpSpPr>
        <p:grpSpPr>
          <a:xfrm rot="0">
            <a:off x="3663855" y="697558"/>
            <a:ext cx="4713022" cy="402806"/>
            <a:chOff x="0" y="0"/>
            <a:chExt cx="1466494" cy="125336"/>
          </a:xfrm>
        </p:grpSpPr>
        <p:sp>
          <p:nvSpPr>
            <p:cNvPr name="Freeform 6" id="6"/>
            <p:cNvSpPr/>
            <p:nvPr/>
          </p:nvSpPr>
          <p:spPr>
            <a:xfrm flipH="false" flipV="false" rot="0">
              <a:off x="0" y="0"/>
              <a:ext cx="1466494" cy="125336"/>
            </a:xfrm>
            <a:custGeom>
              <a:avLst/>
              <a:gdLst/>
              <a:ahLst/>
              <a:cxnLst/>
              <a:rect r="r" b="b" t="t" l="l"/>
              <a:pathLst>
                <a:path h="125336" w="1466494">
                  <a:moveTo>
                    <a:pt x="0" y="0"/>
                  </a:moveTo>
                  <a:lnTo>
                    <a:pt x="1466494" y="0"/>
                  </a:lnTo>
                  <a:lnTo>
                    <a:pt x="1466494" y="125336"/>
                  </a:lnTo>
                  <a:lnTo>
                    <a:pt x="0" y="125336"/>
                  </a:lnTo>
                  <a:close/>
                </a:path>
              </a:pathLst>
            </a:custGeom>
            <a:solidFill>
              <a:srgbClr val="FBE6CF">
                <a:alpha val="89804"/>
              </a:srgbClr>
            </a:soli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9826610" y="720465"/>
            <a:ext cx="7004665" cy="402806"/>
            <a:chOff x="0" y="0"/>
            <a:chExt cx="2179556" cy="125336"/>
          </a:xfrm>
        </p:grpSpPr>
        <p:sp>
          <p:nvSpPr>
            <p:cNvPr name="Freeform 9" id="9"/>
            <p:cNvSpPr/>
            <p:nvPr/>
          </p:nvSpPr>
          <p:spPr>
            <a:xfrm flipH="false" flipV="false" rot="0">
              <a:off x="0" y="0"/>
              <a:ext cx="2179556" cy="125336"/>
            </a:xfrm>
            <a:custGeom>
              <a:avLst/>
              <a:gdLst/>
              <a:ahLst/>
              <a:cxnLst/>
              <a:rect r="r" b="b" t="t" l="l"/>
              <a:pathLst>
                <a:path h="125336" w="2179556">
                  <a:moveTo>
                    <a:pt x="0" y="0"/>
                  </a:moveTo>
                  <a:lnTo>
                    <a:pt x="2179556" y="0"/>
                  </a:lnTo>
                  <a:lnTo>
                    <a:pt x="2179556" y="125336"/>
                  </a:lnTo>
                  <a:lnTo>
                    <a:pt x="0" y="125336"/>
                  </a:lnTo>
                  <a:close/>
                </a:path>
              </a:pathLst>
            </a:custGeom>
            <a:solidFill>
              <a:srgbClr val="FBE6CF">
                <a:alpha val="89804"/>
              </a:srgbClr>
            </a:solidFill>
          </p:spPr>
        </p:sp>
        <p:sp>
          <p:nvSpPr>
            <p:cNvPr name="TextBox 10" id="10"/>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2479653" y="1667093"/>
            <a:ext cx="14351621" cy="4897491"/>
          </a:xfrm>
          <a:custGeom>
            <a:avLst/>
            <a:gdLst/>
            <a:ahLst/>
            <a:cxnLst/>
            <a:rect r="r" b="b" t="t" l="l"/>
            <a:pathLst>
              <a:path h="4897491" w="14351621">
                <a:moveTo>
                  <a:pt x="0" y="0"/>
                </a:moveTo>
                <a:lnTo>
                  <a:pt x="14351622" y="0"/>
                </a:lnTo>
                <a:lnTo>
                  <a:pt x="14351622" y="4897491"/>
                </a:lnTo>
                <a:lnTo>
                  <a:pt x="0" y="4897491"/>
                </a:lnTo>
                <a:lnTo>
                  <a:pt x="0" y="0"/>
                </a:lnTo>
                <a:close/>
              </a:path>
            </a:pathLst>
          </a:custGeom>
          <a:blipFill>
            <a:blip r:embed="rId6"/>
            <a:stretch>
              <a:fillRect l="0" t="0" r="0" b="0"/>
            </a:stretch>
          </a:blipFill>
        </p:spPr>
      </p:sp>
      <p:sp>
        <p:nvSpPr>
          <p:cNvPr name="Freeform 12" id="12"/>
          <p:cNvSpPr/>
          <p:nvPr/>
        </p:nvSpPr>
        <p:spPr>
          <a:xfrm flipH="false" flipV="false" rot="1467637">
            <a:off x="469049" y="921574"/>
            <a:ext cx="3029989" cy="4114800"/>
          </a:xfrm>
          <a:custGeom>
            <a:avLst/>
            <a:gdLst/>
            <a:ahLst/>
            <a:cxnLst/>
            <a:rect r="r" b="b" t="t" l="l"/>
            <a:pathLst>
              <a:path h="4114800" w="3029989">
                <a:moveTo>
                  <a:pt x="0" y="0"/>
                </a:moveTo>
                <a:lnTo>
                  <a:pt x="3029989" y="0"/>
                </a:lnTo>
                <a:lnTo>
                  <a:pt x="3029989"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2998824">
            <a:off x="2205638" y="5131799"/>
            <a:ext cx="806752" cy="954736"/>
          </a:xfrm>
          <a:custGeom>
            <a:avLst/>
            <a:gdLst/>
            <a:ahLst/>
            <a:cxnLst/>
            <a:rect r="r" b="b" t="t" l="l"/>
            <a:pathLst>
              <a:path h="954736" w="806752">
                <a:moveTo>
                  <a:pt x="0" y="0"/>
                </a:moveTo>
                <a:lnTo>
                  <a:pt x="806752" y="0"/>
                </a:lnTo>
                <a:lnTo>
                  <a:pt x="806752" y="954736"/>
                </a:lnTo>
                <a:lnTo>
                  <a:pt x="0" y="95473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4" id="14"/>
          <p:cNvSpPr/>
          <p:nvPr/>
        </p:nvSpPr>
        <p:spPr>
          <a:xfrm flipH="false" flipV="false" rot="0">
            <a:off x="14419929" y="4167653"/>
            <a:ext cx="3610737" cy="4114800"/>
          </a:xfrm>
          <a:custGeom>
            <a:avLst/>
            <a:gdLst/>
            <a:ahLst/>
            <a:cxnLst/>
            <a:rect r="r" b="b" t="t" l="l"/>
            <a:pathLst>
              <a:path h="4114800" w="3610737">
                <a:moveTo>
                  <a:pt x="0" y="0"/>
                </a:moveTo>
                <a:lnTo>
                  <a:pt x="3610737" y="0"/>
                </a:lnTo>
                <a:lnTo>
                  <a:pt x="361073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5" id="15"/>
          <p:cNvSpPr/>
          <p:nvPr/>
        </p:nvSpPr>
        <p:spPr>
          <a:xfrm flipH="false" flipV="false" rot="0">
            <a:off x="260707" y="7589638"/>
            <a:ext cx="2973278" cy="2486404"/>
          </a:xfrm>
          <a:custGeom>
            <a:avLst/>
            <a:gdLst/>
            <a:ahLst/>
            <a:cxnLst/>
            <a:rect r="r" b="b" t="t" l="l"/>
            <a:pathLst>
              <a:path h="2486404" w="2973278">
                <a:moveTo>
                  <a:pt x="0" y="0"/>
                </a:moveTo>
                <a:lnTo>
                  <a:pt x="2973278" y="0"/>
                </a:lnTo>
                <a:lnTo>
                  <a:pt x="2973278" y="2486403"/>
                </a:lnTo>
                <a:lnTo>
                  <a:pt x="0" y="2486403"/>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6" id="16"/>
          <p:cNvSpPr txBox="true"/>
          <p:nvPr/>
        </p:nvSpPr>
        <p:spPr>
          <a:xfrm rot="0">
            <a:off x="773683" y="2423614"/>
            <a:ext cx="16740633" cy="924084"/>
          </a:xfrm>
          <a:prstGeom prst="rect">
            <a:avLst/>
          </a:prstGeom>
        </p:spPr>
        <p:txBody>
          <a:bodyPr anchor="t" rtlCol="false" tIns="0" lIns="0" bIns="0" rIns="0">
            <a:spAutoFit/>
          </a:bodyPr>
          <a:lstStyle/>
          <a:p>
            <a:pPr algn="ctr">
              <a:lnSpc>
                <a:spcPts val="3429"/>
              </a:lnSpc>
            </a:pPr>
            <a:r>
              <a:rPr lang="en-US" sz="4233" spc="1477">
                <a:solidFill>
                  <a:srgbClr val="4D1A10"/>
                </a:solidFill>
                <a:latin typeface="Antic"/>
              </a:rPr>
              <a:t>THE KITE WITH </a:t>
            </a:r>
          </a:p>
          <a:p>
            <a:pPr algn="ctr">
              <a:lnSpc>
                <a:spcPts val="3429"/>
              </a:lnSpc>
            </a:pPr>
            <a:r>
              <a:rPr lang="en-US" sz="4233" spc="1477">
                <a:solidFill>
                  <a:srgbClr val="4D1A10"/>
                </a:solidFill>
                <a:latin typeface="Antic"/>
              </a:rPr>
              <a:t>THE MAGICAL THREAD</a:t>
            </a:r>
          </a:p>
        </p:txBody>
      </p:sp>
      <p:sp>
        <p:nvSpPr>
          <p:cNvPr name="TextBox 17" id="17"/>
          <p:cNvSpPr txBox="true"/>
          <p:nvPr/>
        </p:nvSpPr>
        <p:spPr>
          <a:xfrm rot="0">
            <a:off x="2479653" y="7656313"/>
            <a:ext cx="13328693" cy="232410"/>
          </a:xfrm>
          <a:prstGeom prst="rect">
            <a:avLst/>
          </a:prstGeom>
        </p:spPr>
        <p:txBody>
          <a:bodyPr anchor="t" rtlCol="false" tIns="0" lIns="0" bIns="0" rIns="0">
            <a:spAutoFit/>
          </a:bodyPr>
          <a:lstStyle/>
          <a:p>
            <a:pPr algn="ctr">
              <a:lnSpc>
                <a:spcPts val="1620"/>
              </a:lnSpc>
            </a:pPr>
            <a:r>
              <a:rPr lang="en-US" sz="2000" spc="698">
                <a:solidFill>
                  <a:srgbClr val="4D1A10"/>
                </a:solidFill>
                <a:latin typeface="Antic"/>
              </a:rPr>
              <a:t>UN REGALO PARA TODOS LOS NIÑOS DE PUERTO RICO </a:t>
            </a:r>
          </a:p>
        </p:txBody>
      </p:sp>
      <p:sp>
        <p:nvSpPr>
          <p:cNvPr name="TextBox 18" id="18"/>
          <p:cNvSpPr txBox="true"/>
          <p:nvPr/>
        </p:nvSpPr>
        <p:spPr>
          <a:xfrm rot="0">
            <a:off x="4214964" y="397056"/>
            <a:ext cx="3540797" cy="944851"/>
          </a:xfrm>
          <a:prstGeom prst="rect">
            <a:avLst/>
          </a:prstGeom>
        </p:spPr>
        <p:txBody>
          <a:bodyPr anchor="t" rtlCol="false" tIns="0" lIns="0" bIns="0" rIns="0">
            <a:spAutoFit/>
          </a:bodyPr>
          <a:lstStyle/>
          <a:p>
            <a:pPr algn="ctr">
              <a:lnSpc>
                <a:spcPts val="7771"/>
              </a:lnSpc>
              <a:spcBef>
                <a:spcPct val="0"/>
              </a:spcBef>
            </a:pPr>
            <a:r>
              <a:rPr lang="en-US" sz="5551" spc="-111">
                <a:solidFill>
                  <a:srgbClr val="815356"/>
                </a:solidFill>
                <a:latin typeface="Jimmy Script"/>
              </a:rPr>
              <a:t>Story Time</a:t>
            </a:r>
          </a:p>
        </p:txBody>
      </p:sp>
      <p:sp>
        <p:nvSpPr>
          <p:cNvPr name="TextBox 19" id="19"/>
          <p:cNvSpPr txBox="true"/>
          <p:nvPr/>
        </p:nvSpPr>
        <p:spPr>
          <a:xfrm rot="0">
            <a:off x="773683" y="4258713"/>
            <a:ext cx="16740633" cy="924084"/>
          </a:xfrm>
          <a:prstGeom prst="rect">
            <a:avLst/>
          </a:prstGeom>
        </p:spPr>
        <p:txBody>
          <a:bodyPr anchor="t" rtlCol="false" tIns="0" lIns="0" bIns="0" rIns="0">
            <a:spAutoFit/>
          </a:bodyPr>
          <a:lstStyle/>
          <a:p>
            <a:pPr algn="ctr">
              <a:lnSpc>
                <a:spcPts val="3429"/>
              </a:lnSpc>
            </a:pPr>
            <a:r>
              <a:rPr lang="en-US" sz="4233" spc="1477">
                <a:solidFill>
                  <a:srgbClr val="4D1A10"/>
                </a:solidFill>
                <a:latin typeface="Antic"/>
              </a:rPr>
              <a:t>LA CHIRINGA CON</a:t>
            </a:r>
          </a:p>
          <a:p>
            <a:pPr algn="ctr">
              <a:lnSpc>
                <a:spcPts val="3429"/>
              </a:lnSpc>
            </a:pPr>
            <a:r>
              <a:rPr lang="en-US" sz="4233" spc="1477">
                <a:solidFill>
                  <a:srgbClr val="4D1A10"/>
                </a:solidFill>
                <a:latin typeface="Antic"/>
              </a:rPr>
              <a:t>EL HILO MÁGICO </a:t>
            </a:r>
          </a:p>
        </p:txBody>
      </p:sp>
      <p:sp>
        <p:nvSpPr>
          <p:cNvPr name="TextBox 20" id="20"/>
          <p:cNvSpPr txBox="true"/>
          <p:nvPr/>
        </p:nvSpPr>
        <p:spPr>
          <a:xfrm rot="0">
            <a:off x="11558543" y="374148"/>
            <a:ext cx="3540797" cy="944851"/>
          </a:xfrm>
          <a:prstGeom prst="rect">
            <a:avLst/>
          </a:prstGeom>
        </p:spPr>
        <p:txBody>
          <a:bodyPr anchor="t" rtlCol="false" tIns="0" lIns="0" bIns="0" rIns="0">
            <a:spAutoFit/>
          </a:bodyPr>
          <a:lstStyle/>
          <a:p>
            <a:pPr algn="ctr">
              <a:lnSpc>
                <a:spcPts val="7771"/>
              </a:lnSpc>
              <a:spcBef>
                <a:spcPct val="0"/>
              </a:spcBef>
            </a:pPr>
            <a:r>
              <a:rPr lang="en-US" sz="5551" spc="-111">
                <a:solidFill>
                  <a:srgbClr val="815356"/>
                </a:solidFill>
                <a:latin typeface="Jimmy Script"/>
              </a:rPr>
              <a:t>La hora del cuento </a:t>
            </a:r>
          </a:p>
        </p:txBody>
      </p:sp>
      <p:sp>
        <p:nvSpPr>
          <p:cNvPr name="TextBox 21" id="21"/>
          <p:cNvSpPr txBox="true"/>
          <p:nvPr/>
        </p:nvSpPr>
        <p:spPr>
          <a:xfrm rot="0">
            <a:off x="2479653" y="7164796"/>
            <a:ext cx="13328693" cy="232410"/>
          </a:xfrm>
          <a:prstGeom prst="rect">
            <a:avLst/>
          </a:prstGeom>
        </p:spPr>
        <p:txBody>
          <a:bodyPr anchor="t" rtlCol="false" tIns="0" lIns="0" bIns="0" rIns="0">
            <a:spAutoFit/>
          </a:bodyPr>
          <a:lstStyle/>
          <a:p>
            <a:pPr algn="ctr">
              <a:lnSpc>
                <a:spcPts val="1620"/>
              </a:lnSpc>
            </a:pPr>
            <a:r>
              <a:rPr lang="en-US" sz="2000" spc="698">
                <a:solidFill>
                  <a:srgbClr val="4D1A10"/>
                </a:solidFill>
                <a:latin typeface="Antic"/>
              </a:rPr>
              <a:t>A GIFT TO ALL PUERTO RICAN CHILDREN</a:t>
            </a:r>
          </a:p>
        </p:txBody>
      </p:sp>
      <p:sp>
        <p:nvSpPr>
          <p:cNvPr name="TextBox 22" id="22"/>
          <p:cNvSpPr txBox="true"/>
          <p:nvPr/>
        </p:nvSpPr>
        <p:spPr>
          <a:xfrm rot="0">
            <a:off x="3888449" y="8225303"/>
            <a:ext cx="11534031" cy="537844"/>
          </a:xfrm>
          <a:prstGeom prst="rect">
            <a:avLst/>
          </a:prstGeom>
        </p:spPr>
        <p:txBody>
          <a:bodyPr anchor="t" rtlCol="false" tIns="0" lIns="0" bIns="0" rIns="0">
            <a:spAutoFit/>
          </a:bodyPr>
          <a:lstStyle/>
          <a:p>
            <a:pPr algn="ctr">
              <a:lnSpc>
                <a:spcPts val="4480"/>
              </a:lnSpc>
            </a:pPr>
            <a:r>
              <a:rPr lang="en-US" sz="3200">
                <a:solidFill>
                  <a:srgbClr val="000000"/>
                </a:solidFill>
                <a:latin typeface="Canva Sans 2 Bold"/>
              </a:rPr>
              <a:t>A bilingual story written to be told in the first day of class </a:t>
            </a:r>
          </a:p>
        </p:txBody>
      </p:sp>
      <p:sp>
        <p:nvSpPr>
          <p:cNvPr name="TextBox 23" id="23"/>
          <p:cNvSpPr txBox="true"/>
          <p:nvPr/>
        </p:nvSpPr>
        <p:spPr>
          <a:xfrm rot="0">
            <a:off x="3233985" y="8775689"/>
            <a:ext cx="13905756" cy="537844"/>
          </a:xfrm>
          <a:prstGeom prst="rect">
            <a:avLst/>
          </a:prstGeom>
        </p:spPr>
        <p:txBody>
          <a:bodyPr anchor="t" rtlCol="false" tIns="0" lIns="0" bIns="0" rIns="0">
            <a:spAutoFit/>
          </a:bodyPr>
          <a:lstStyle/>
          <a:p>
            <a:pPr algn="ctr">
              <a:lnSpc>
                <a:spcPts val="4480"/>
              </a:lnSpc>
            </a:pPr>
            <a:r>
              <a:rPr lang="en-US" sz="3200">
                <a:solidFill>
                  <a:srgbClr val="000000"/>
                </a:solidFill>
                <a:latin typeface="Canva Sans 2 Bold"/>
              </a:rPr>
              <a:t>Una historia bilingue escrita para ser contada el primer día de classes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5528930" y="1197736"/>
            <a:ext cx="12759070" cy="8229600"/>
          </a:xfrm>
          <a:custGeom>
            <a:avLst/>
            <a:gdLst/>
            <a:ahLst/>
            <a:cxnLst/>
            <a:rect r="r" b="b" t="t" l="l"/>
            <a:pathLst>
              <a:path h="8229600" w="12759070">
                <a:moveTo>
                  <a:pt x="0" y="0"/>
                </a:moveTo>
                <a:lnTo>
                  <a:pt x="12759070" y="0"/>
                </a:lnTo>
                <a:lnTo>
                  <a:pt x="12759070"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1297728">
            <a:off x="-327153" y="-228932"/>
            <a:ext cx="7646425" cy="11361701"/>
            <a:chOff x="0" y="0"/>
            <a:chExt cx="4273550" cy="6350000"/>
          </a:xfrm>
        </p:grpSpPr>
        <p:sp>
          <p:nvSpPr>
            <p:cNvPr name="Freeform 6" id="6"/>
            <p:cNvSpPr/>
            <p:nvPr/>
          </p:nvSpPr>
          <p:spPr>
            <a:xfrm flipH="false" flipV="false" rot="0">
              <a:off x="0" y="0"/>
              <a:ext cx="4267202" cy="6339842"/>
            </a:xfrm>
            <a:custGeom>
              <a:avLst/>
              <a:gdLst/>
              <a:ahLst/>
              <a:cxnLst/>
              <a:rect r="r" b="b" t="t" l="l"/>
              <a:pathLst>
                <a:path h="6339842" w="4267202">
                  <a:moveTo>
                    <a:pt x="4151630" y="2076450"/>
                  </a:moveTo>
                  <a:lnTo>
                    <a:pt x="4151630" y="1954530"/>
                  </a:lnTo>
                  <a:lnTo>
                    <a:pt x="4029710" y="1954530"/>
                  </a:lnTo>
                  <a:lnTo>
                    <a:pt x="4029710" y="1832610"/>
                  </a:lnTo>
                  <a:lnTo>
                    <a:pt x="3907790" y="1832610"/>
                  </a:lnTo>
                  <a:lnTo>
                    <a:pt x="3907790" y="1710690"/>
                  </a:lnTo>
                  <a:lnTo>
                    <a:pt x="3785870" y="1710690"/>
                  </a:lnTo>
                  <a:lnTo>
                    <a:pt x="3785870" y="1587500"/>
                  </a:lnTo>
                  <a:lnTo>
                    <a:pt x="3663950" y="1587500"/>
                  </a:lnTo>
                  <a:lnTo>
                    <a:pt x="3663950" y="1465580"/>
                  </a:lnTo>
                  <a:lnTo>
                    <a:pt x="3542030" y="1465580"/>
                  </a:lnTo>
                  <a:lnTo>
                    <a:pt x="3542030" y="1343660"/>
                  </a:lnTo>
                  <a:lnTo>
                    <a:pt x="3420109" y="1343660"/>
                  </a:lnTo>
                  <a:lnTo>
                    <a:pt x="3420109" y="1221740"/>
                  </a:lnTo>
                  <a:lnTo>
                    <a:pt x="3298189" y="1221740"/>
                  </a:lnTo>
                  <a:lnTo>
                    <a:pt x="3298189" y="1099820"/>
                  </a:lnTo>
                  <a:lnTo>
                    <a:pt x="3175000" y="1099820"/>
                  </a:lnTo>
                  <a:lnTo>
                    <a:pt x="3175000" y="977900"/>
                  </a:lnTo>
                  <a:lnTo>
                    <a:pt x="3053080" y="977900"/>
                  </a:lnTo>
                  <a:lnTo>
                    <a:pt x="3053080" y="855980"/>
                  </a:lnTo>
                  <a:lnTo>
                    <a:pt x="2931160" y="855980"/>
                  </a:lnTo>
                  <a:lnTo>
                    <a:pt x="2931160" y="734060"/>
                  </a:lnTo>
                  <a:lnTo>
                    <a:pt x="2809240" y="734060"/>
                  </a:lnTo>
                  <a:lnTo>
                    <a:pt x="2809240" y="612140"/>
                  </a:lnTo>
                  <a:lnTo>
                    <a:pt x="2687320" y="612140"/>
                  </a:lnTo>
                  <a:lnTo>
                    <a:pt x="2687320" y="490220"/>
                  </a:lnTo>
                  <a:lnTo>
                    <a:pt x="2565400" y="490220"/>
                  </a:lnTo>
                  <a:lnTo>
                    <a:pt x="2565400" y="368300"/>
                  </a:lnTo>
                  <a:lnTo>
                    <a:pt x="2443480" y="368300"/>
                  </a:lnTo>
                  <a:lnTo>
                    <a:pt x="2443480" y="246380"/>
                  </a:lnTo>
                  <a:lnTo>
                    <a:pt x="2321559" y="246380"/>
                  </a:lnTo>
                  <a:lnTo>
                    <a:pt x="2321559" y="121920"/>
                  </a:lnTo>
                  <a:lnTo>
                    <a:pt x="2199639" y="121920"/>
                  </a:lnTo>
                  <a:lnTo>
                    <a:pt x="2199639" y="0"/>
                  </a:lnTo>
                  <a:lnTo>
                    <a:pt x="2077719" y="0"/>
                  </a:lnTo>
                  <a:lnTo>
                    <a:pt x="2077719" y="121920"/>
                  </a:lnTo>
                  <a:lnTo>
                    <a:pt x="1955799" y="121920"/>
                  </a:lnTo>
                  <a:lnTo>
                    <a:pt x="1955799" y="243840"/>
                  </a:lnTo>
                  <a:lnTo>
                    <a:pt x="1833879" y="243840"/>
                  </a:lnTo>
                  <a:lnTo>
                    <a:pt x="1833879" y="365760"/>
                  </a:lnTo>
                  <a:lnTo>
                    <a:pt x="1711959" y="365760"/>
                  </a:lnTo>
                  <a:lnTo>
                    <a:pt x="1711959" y="487680"/>
                  </a:lnTo>
                  <a:lnTo>
                    <a:pt x="1587500" y="487680"/>
                  </a:lnTo>
                  <a:lnTo>
                    <a:pt x="1587500" y="609600"/>
                  </a:lnTo>
                  <a:lnTo>
                    <a:pt x="1465580" y="609600"/>
                  </a:lnTo>
                  <a:lnTo>
                    <a:pt x="1465580" y="731520"/>
                  </a:lnTo>
                  <a:lnTo>
                    <a:pt x="1343660" y="731520"/>
                  </a:lnTo>
                  <a:lnTo>
                    <a:pt x="1343660" y="853440"/>
                  </a:lnTo>
                  <a:lnTo>
                    <a:pt x="1221740" y="853440"/>
                  </a:lnTo>
                  <a:lnTo>
                    <a:pt x="1221740" y="975360"/>
                  </a:lnTo>
                  <a:lnTo>
                    <a:pt x="1099820" y="975360"/>
                  </a:lnTo>
                  <a:lnTo>
                    <a:pt x="1099820" y="1097280"/>
                  </a:lnTo>
                  <a:lnTo>
                    <a:pt x="977900" y="1097280"/>
                  </a:lnTo>
                  <a:lnTo>
                    <a:pt x="977900" y="1219200"/>
                  </a:lnTo>
                  <a:lnTo>
                    <a:pt x="855980" y="1219200"/>
                  </a:lnTo>
                  <a:lnTo>
                    <a:pt x="855980" y="1341120"/>
                  </a:lnTo>
                  <a:lnTo>
                    <a:pt x="734060" y="1341120"/>
                  </a:lnTo>
                  <a:lnTo>
                    <a:pt x="734060" y="1463040"/>
                  </a:lnTo>
                  <a:lnTo>
                    <a:pt x="612140" y="1463040"/>
                  </a:lnTo>
                  <a:lnTo>
                    <a:pt x="612140" y="1584960"/>
                  </a:lnTo>
                  <a:lnTo>
                    <a:pt x="490220" y="1584960"/>
                  </a:lnTo>
                  <a:lnTo>
                    <a:pt x="490220" y="1706880"/>
                  </a:lnTo>
                  <a:lnTo>
                    <a:pt x="368300" y="1706880"/>
                  </a:lnTo>
                  <a:lnTo>
                    <a:pt x="368300" y="1828800"/>
                  </a:lnTo>
                  <a:lnTo>
                    <a:pt x="246380" y="1828800"/>
                  </a:lnTo>
                  <a:lnTo>
                    <a:pt x="246380" y="1950720"/>
                  </a:lnTo>
                  <a:lnTo>
                    <a:pt x="121920" y="1950720"/>
                  </a:lnTo>
                  <a:lnTo>
                    <a:pt x="121920" y="2072640"/>
                  </a:lnTo>
                  <a:lnTo>
                    <a:pt x="0" y="2072640"/>
                  </a:lnTo>
                  <a:lnTo>
                    <a:pt x="0" y="2194560"/>
                  </a:lnTo>
                  <a:lnTo>
                    <a:pt x="121920" y="2194560"/>
                  </a:lnTo>
                  <a:cubicBezTo>
                    <a:pt x="121920" y="2255520"/>
                    <a:pt x="121920" y="2377440"/>
                    <a:pt x="121920" y="2438400"/>
                  </a:cubicBezTo>
                  <a:lnTo>
                    <a:pt x="243840" y="2438400"/>
                  </a:lnTo>
                  <a:cubicBezTo>
                    <a:pt x="243840" y="2499360"/>
                    <a:pt x="243840" y="2621280"/>
                    <a:pt x="243840" y="2682240"/>
                  </a:cubicBezTo>
                  <a:lnTo>
                    <a:pt x="365760" y="2682240"/>
                  </a:lnTo>
                  <a:cubicBezTo>
                    <a:pt x="365760" y="2743200"/>
                    <a:pt x="365760" y="2865120"/>
                    <a:pt x="365760" y="2926080"/>
                  </a:cubicBezTo>
                  <a:lnTo>
                    <a:pt x="487680" y="2926080"/>
                  </a:lnTo>
                  <a:cubicBezTo>
                    <a:pt x="487680" y="2987040"/>
                    <a:pt x="487680" y="3108960"/>
                    <a:pt x="487680" y="3169920"/>
                  </a:cubicBezTo>
                  <a:lnTo>
                    <a:pt x="609600" y="3169920"/>
                  </a:lnTo>
                  <a:cubicBezTo>
                    <a:pt x="609600" y="3230880"/>
                    <a:pt x="609600" y="3352800"/>
                    <a:pt x="609600" y="3413760"/>
                  </a:cubicBezTo>
                  <a:lnTo>
                    <a:pt x="731520" y="3413760"/>
                  </a:lnTo>
                  <a:cubicBezTo>
                    <a:pt x="731520" y="3474720"/>
                    <a:pt x="731520" y="3596640"/>
                    <a:pt x="731520" y="3657600"/>
                  </a:cubicBezTo>
                  <a:lnTo>
                    <a:pt x="853440" y="3657600"/>
                  </a:lnTo>
                  <a:cubicBezTo>
                    <a:pt x="853440" y="3718560"/>
                    <a:pt x="853440" y="3840480"/>
                    <a:pt x="853440" y="3901441"/>
                  </a:cubicBezTo>
                  <a:lnTo>
                    <a:pt x="975360" y="3901441"/>
                  </a:lnTo>
                  <a:cubicBezTo>
                    <a:pt x="975360" y="3962400"/>
                    <a:pt x="975360" y="4084320"/>
                    <a:pt x="975360" y="4145281"/>
                  </a:cubicBezTo>
                  <a:lnTo>
                    <a:pt x="1097280" y="4145281"/>
                  </a:lnTo>
                  <a:cubicBezTo>
                    <a:pt x="1097280" y="4206241"/>
                    <a:pt x="1097280" y="4328161"/>
                    <a:pt x="1097280" y="4389121"/>
                  </a:cubicBezTo>
                  <a:lnTo>
                    <a:pt x="1219200" y="4389121"/>
                  </a:lnTo>
                  <a:cubicBezTo>
                    <a:pt x="1219200" y="4450081"/>
                    <a:pt x="1219200" y="4572001"/>
                    <a:pt x="1219200" y="4632961"/>
                  </a:cubicBezTo>
                  <a:lnTo>
                    <a:pt x="1341120" y="4632961"/>
                  </a:lnTo>
                  <a:cubicBezTo>
                    <a:pt x="1341120" y="4693921"/>
                    <a:pt x="1341120" y="4815841"/>
                    <a:pt x="1341120" y="4876801"/>
                  </a:cubicBezTo>
                  <a:lnTo>
                    <a:pt x="1463040" y="4876801"/>
                  </a:lnTo>
                  <a:cubicBezTo>
                    <a:pt x="1463040" y="4937761"/>
                    <a:pt x="1463040" y="5059681"/>
                    <a:pt x="1463040" y="5120641"/>
                  </a:cubicBezTo>
                  <a:lnTo>
                    <a:pt x="1584960" y="5120641"/>
                  </a:lnTo>
                  <a:cubicBezTo>
                    <a:pt x="1584960" y="5181601"/>
                    <a:pt x="1584960" y="5303521"/>
                    <a:pt x="1584960" y="5364481"/>
                  </a:cubicBezTo>
                  <a:lnTo>
                    <a:pt x="1706880" y="5364481"/>
                  </a:lnTo>
                  <a:cubicBezTo>
                    <a:pt x="1706880" y="5425441"/>
                    <a:pt x="1706880" y="5547361"/>
                    <a:pt x="1706880" y="5608322"/>
                  </a:cubicBezTo>
                  <a:lnTo>
                    <a:pt x="1828800" y="5608322"/>
                  </a:lnTo>
                  <a:cubicBezTo>
                    <a:pt x="1828800" y="5669281"/>
                    <a:pt x="1828800" y="5791202"/>
                    <a:pt x="1828800" y="5852162"/>
                  </a:cubicBezTo>
                  <a:lnTo>
                    <a:pt x="1950720" y="5852162"/>
                  </a:lnTo>
                  <a:cubicBezTo>
                    <a:pt x="1950720" y="5913122"/>
                    <a:pt x="1950720" y="6035042"/>
                    <a:pt x="1950720" y="6096002"/>
                  </a:cubicBezTo>
                  <a:lnTo>
                    <a:pt x="2072640" y="6096002"/>
                  </a:lnTo>
                  <a:cubicBezTo>
                    <a:pt x="2072640" y="6156962"/>
                    <a:pt x="2072640" y="6278882"/>
                    <a:pt x="2072640" y="6339842"/>
                  </a:cubicBezTo>
                  <a:lnTo>
                    <a:pt x="2194560" y="6339842"/>
                  </a:lnTo>
                  <a:cubicBezTo>
                    <a:pt x="2194560" y="6278882"/>
                    <a:pt x="2194560" y="6156962"/>
                    <a:pt x="2194560" y="6096002"/>
                  </a:cubicBezTo>
                  <a:lnTo>
                    <a:pt x="2316480" y="6096002"/>
                  </a:lnTo>
                  <a:cubicBezTo>
                    <a:pt x="2316480" y="6035042"/>
                    <a:pt x="2316480" y="5913122"/>
                    <a:pt x="2316480" y="5852162"/>
                  </a:cubicBezTo>
                  <a:lnTo>
                    <a:pt x="2438400" y="5852162"/>
                  </a:lnTo>
                  <a:cubicBezTo>
                    <a:pt x="2438400" y="5791202"/>
                    <a:pt x="2438400" y="5669282"/>
                    <a:pt x="2438400" y="5608322"/>
                  </a:cubicBezTo>
                  <a:lnTo>
                    <a:pt x="2560320" y="5608322"/>
                  </a:lnTo>
                  <a:cubicBezTo>
                    <a:pt x="2560320" y="5547362"/>
                    <a:pt x="2560320" y="5425442"/>
                    <a:pt x="2560320" y="5364481"/>
                  </a:cubicBezTo>
                  <a:lnTo>
                    <a:pt x="2682241" y="5364481"/>
                  </a:lnTo>
                  <a:cubicBezTo>
                    <a:pt x="2682241" y="5303522"/>
                    <a:pt x="2682241" y="5181602"/>
                    <a:pt x="2682241" y="5120641"/>
                  </a:cubicBezTo>
                  <a:lnTo>
                    <a:pt x="2804161" y="5120641"/>
                  </a:lnTo>
                  <a:cubicBezTo>
                    <a:pt x="2804161" y="5059681"/>
                    <a:pt x="2804161" y="4937761"/>
                    <a:pt x="2804161" y="4876801"/>
                  </a:cubicBezTo>
                  <a:lnTo>
                    <a:pt x="2926081" y="4876801"/>
                  </a:lnTo>
                  <a:cubicBezTo>
                    <a:pt x="2926081" y="4815841"/>
                    <a:pt x="2926081" y="4693921"/>
                    <a:pt x="2926081" y="4632961"/>
                  </a:cubicBezTo>
                  <a:lnTo>
                    <a:pt x="3048001" y="4632961"/>
                  </a:lnTo>
                  <a:cubicBezTo>
                    <a:pt x="3048001" y="4572001"/>
                    <a:pt x="3048001" y="4450081"/>
                    <a:pt x="3048001" y="4389121"/>
                  </a:cubicBezTo>
                  <a:lnTo>
                    <a:pt x="3169921" y="4389121"/>
                  </a:lnTo>
                  <a:cubicBezTo>
                    <a:pt x="3169921" y="4328161"/>
                    <a:pt x="3169921" y="4206241"/>
                    <a:pt x="3169921" y="4145281"/>
                  </a:cubicBezTo>
                  <a:lnTo>
                    <a:pt x="3291841" y="4145281"/>
                  </a:lnTo>
                  <a:cubicBezTo>
                    <a:pt x="3291841" y="4084321"/>
                    <a:pt x="3291841" y="3962401"/>
                    <a:pt x="3291841" y="3901441"/>
                  </a:cubicBezTo>
                  <a:lnTo>
                    <a:pt x="3413761" y="3901441"/>
                  </a:lnTo>
                  <a:cubicBezTo>
                    <a:pt x="3413761" y="3840481"/>
                    <a:pt x="3413761" y="3718561"/>
                    <a:pt x="3413761" y="3657600"/>
                  </a:cubicBezTo>
                  <a:lnTo>
                    <a:pt x="3535681" y="3657600"/>
                  </a:lnTo>
                  <a:cubicBezTo>
                    <a:pt x="3535681" y="3596641"/>
                    <a:pt x="3535681" y="3474720"/>
                    <a:pt x="3535681" y="3413760"/>
                  </a:cubicBezTo>
                  <a:lnTo>
                    <a:pt x="3657601" y="3413760"/>
                  </a:lnTo>
                  <a:cubicBezTo>
                    <a:pt x="3657601" y="3352800"/>
                    <a:pt x="3657601" y="3230880"/>
                    <a:pt x="3657601" y="3169920"/>
                  </a:cubicBezTo>
                  <a:lnTo>
                    <a:pt x="3779521" y="3169920"/>
                  </a:lnTo>
                  <a:cubicBezTo>
                    <a:pt x="3779521" y="3108960"/>
                    <a:pt x="3779521" y="2987040"/>
                    <a:pt x="3779521" y="2926080"/>
                  </a:cubicBezTo>
                  <a:lnTo>
                    <a:pt x="3901441" y="2926080"/>
                  </a:lnTo>
                  <a:cubicBezTo>
                    <a:pt x="3901441" y="2865120"/>
                    <a:pt x="3901441" y="2743200"/>
                    <a:pt x="3901441" y="2682240"/>
                  </a:cubicBezTo>
                  <a:lnTo>
                    <a:pt x="4023361" y="2682240"/>
                  </a:lnTo>
                  <a:cubicBezTo>
                    <a:pt x="4023361" y="2621280"/>
                    <a:pt x="4023361" y="2499360"/>
                    <a:pt x="4023361" y="2438400"/>
                  </a:cubicBezTo>
                  <a:lnTo>
                    <a:pt x="4145281" y="2438400"/>
                  </a:lnTo>
                  <a:cubicBezTo>
                    <a:pt x="4145281" y="2377440"/>
                    <a:pt x="4145281" y="2255520"/>
                    <a:pt x="4145281" y="2194560"/>
                  </a:cubicBezTo>
                  <a:lnTo>
                    <a:pt x="4267202" y="2194560"/>
                  </a:lnTo>
                  <a:lnTo>
                    <a:pt x="4267202" y="2072640"/>
                  </a:lnTo>
                  <a:lnTo>
                    <a:pt x="4151630" y="2072640"/>
                  </a:lnTo>
                  <a:close/>
                </a:path>
              </a:pathLst>
            </a:custGeom>
            <a:blipFill>
              <a:blip r:embed="rId6"/>
              <a:stretch>
                <a:fillRect l="0" t="-417" r="0" b="-417"/>
              </a:stretch>
            </a:blipFill>
          </p:spPr>
        </p:sp>
      </p:grpSp>
      <p:sp>
        <p:nvSpPr>
          <p:cNvPr name="TextBox 7" id="7"/>
          <p:cNvSpPr txBox="true"/>
          <p:nvPr/>
        </p:nvSpPr>
        <p:spPr>
          <a:xfrm rot="0">
            <a:off x="6254676" y="2229799"/>
            <a:ext cx="11004624" cy="6387090"/>
          </a:xfrm>
          <a:prstGeom prst="rect">
            <a:avLst/>
          </a:prstGeom>
        </p:spPr>
        <p:txBody>
          <a:bodyPr anchor="t" rtlCol="false" tIns="0" lIns="0" bIns="0" rIns="0">
            <a:spAutoFit/>
          </a:bodyPr>
          <a:lstStyle/>
          <a:p>
            <a:pPr algn="ctr">
              <a:lnSpc>
                <a:spcPts val="3905"/>
              </a:lnSpc>
            </a:pPr>
            <a:r>
              <a:rPr lang="en-US" sz="2789">
                <a:solidFill>
                  <a:srgbClr val="1800FF"/>
                </a:solidFill>
                <a:latin typeface="Canva Sans 2"/>
              </a:rPr>
              <a:t>Once upon a time there was a father and kid that </a:t>
            </a:r>
          </a:p>
          <a:p>
            <a:pPr algn="ctr">
              <a:lnSpc>
                <a:spcPts val="3905"/>
              </a:lnSpc>
            </a:pPr>
            <a:r>
              <a:rPr lang="en-US" sz="2789">
                <a:solidFill>
                  <a:srgbClr val="EE2922"/>
                </a:solidFill>
                <a:latin typeface="Canva Sans 2"/>
              </a:rPr>
              <a:t>Érase una vez un padre y un hijo que </a:t>
            </a:r>
          </a:p>
          <a:p>
            <a:pPr algn="ctr">
              <a:lnSpc>
                <a:spcPts val="3905"/>
              </a:lnSpc>
            </a:pPr>
            <a:r>
              <a:rPr lang="en-US" sz="2789">
                <a:solidFill>
                  <a:srgbClr val="1800FF"/>
                </a:solidFill>
                <a:latin typeface="Canva Sans 2"/>
              </a:rPr>
              <a:t>attended a kite-flying festival. When the little boy saw </a:t>
            </a:r>
          </a:p>
          <a:p>
            <a:pPr algn="ctr">
              <a:lnSpc>
                <a:spcPts val="3905"/>
              </a:lnSpc>
            </a:pPr>
            <a:r>
              <a:rPr lang="en-US" sz="2789">
                <a:solidFill>
                  <a:srgbClr val="EE2922"/>
                </a:solidFill>
                <a:latin typeface="Canva Sans 2"/>
              </a:rPr>
              <a:t>fueron a un festival de chiringas. Cuando el pequeño vio </a:t>
            </a:r>
          </a:p>
          <a:p>
            <a:pPr algn="ctr">
              <a:lnSpc>
                <a:spcPts val="3765"/>
              </a:lnSpc>
            </a:pPr>
            <a:r>
              <a:rPr lang="en-US" sz="2689">
                <a:solidFill>
                  <a:srgbClr val="1800FF"/>
                </a:solidFill>
                <a:latin typeface="Canva Sans 2"/>
              </a:rPr>
              <a:t>the sky filled with multicoloured kites, he was overjoyed. </a:t>
            </a:r>
          </a:p>
          <a:p>
            <a:pPr algn="ctr">
              <a:lnSpc>
                <a:spcPts val="3905"/>
              </a:lnSpc>
            </a:pPr>
            <a:r>
              <a:rPr lang="en-US" sz="2789">
                <a:solidFill>
                  <a:srgbClr val="EE2922"/>
                </a:solidFill>
                <a:latin typeface="Canva Sans 2"/>
              </a:rPr>
              <a:t>el cielo lleno de chirinhas multicolores se puso muy feliz. </a:t>
            </a:r>
          </a:p>
          <a:p>
            <a:pPr algn="ctr">
              <a:lnSpc>
                <a:spcPts val="3905"/>
              </a:lnSpc>
            </a:pPr>
            <a:r>
              <a:rPr lang="en-US" sz="2789">
                <a:solidFill>
                  <a:srgbClr val="1800FF"/>
                </a:solidFill>
                <a:latin typeface="Canva Sans 2"/>
              </a:rPr>
              <a:t>He looked at His father.</a:t>
            </a:r>
          </a:p>
          <a:p>
            <a:pPr algn="ctr">
              <a:lnSpc>
                <a:spcPts val="3905"/>
              </a:lnSpc>
            </a:pPr>
            <a:r>
              <a:rPr lang="en-US" sz="2789">
                <a:solidFill>
                  <a:srgbClr val="EE2922"/>
                </a:solidFill>
                <a:latin typeface="Canva Sans 2"/>
              </a:rPr>
              <a:t>El niño miró a su papá. </a:t>
            </a:r>
          </a:p>
          <a:p>
            <a:pPr algn="ctr">
              <a:lnSpc>
                <a:spcPts val="3905"/>
              </a:lnSpc>
            </a:pPr>
            <a:r>
              <a:rPr lang="en-US" sz="2789">
                <a:solidFill>
                  <a:srgbClr val="1800FF"/>
                </a:solidFill>
                <a:latin typeface="Canva Sans 2"/>
              </a:rPr>
              <a:t>—Dad, can I have a kite too? Can I fly a kite too? </a:t>
            </a:r>
          </a:p>
          <a:p>
            <a:pPr algn="ctr">
              <a:lnSpc>
                <a:spcPts val="3765"/>
              </a:lnSpc>
            </a:pPr>
            <a:r>
              <a:rPr lang="en-US" sz="2689">
                <a:solidFill>
                  <a:srgbClr val="EE2922"/>
                </a:solidFill>
                <a:latin typeface="Canva Sans 2"/>
              </a:rPr>
              <a:t>—Papá, ¿puedo tener una chiringa, puedo volar una también? </a:t>
            </a:r>
          </a:p>
          <a:p>
            <a:pPr algn="ctr">
              <a:lnSpc>
                <a:spcPts val="3905"/>
              </a:lnSpc>
            </a:pPr>
            <a:r>
              <a:rPr lang="en-US" sz="2789">
                <a:solidFill>
                  <a:srgbClr val="1800FF"/>
                </a:solidFill>
                <a:latin typeface="Canva Sans 2"/>
              </a:rPr>
              <a:t>—Of course, son.</a:t>
            </a:r>
          </a:p>
          <a:p>
            <a:pPr algn="ctr">
              <a:lnSpc>
                <a:spcPts val="3905"/>
              </a:lnSpc>
            </a:pPr>
            <a:r>
              <a:rPr lang="en-US" sz="2789">
                <a:solidFill>
                  <a:srgbClr val="EE2922"/>
                </a:solidFill>
                <a:latin typeface="Canva Sans 2"/>
              </a:rPr>
              <a:t>—Claro,hijo. </a:t>
            </a:r>
          </a:p>
          <a:p>
            <a:pPr algn="ctr">
              <a:lnSpc>
                <a:spcPts val="3905"/>
              </a:lnSpc>
            </a:pPr>
          </a:p>
        </p:txBody>
      </p:sp>
      <p:grpSp>
        <p:nvGrpSpPr>
          <p:cNvPr name="Group 8" id="8"/>
          <p:cNvGrpSpPr/>
          <p:nvPr/>
        </p:nvGrpSpPr>
        <p:grpSpPr>
          <a:xfrm rot="0">
            <a:off x="-4046245" y="8082677"/>
            <a:ext cx="20601842" cy="2204323"/>
            <a:chOff x="0" y="0"/>
            <a:chExt cx="27469123" cy="2939097"/>
          </a:xfrm>
        </p:grpSpPr>
        <p:sp>
          <p:nvSpPr>
            <p:cNvPr name="TextBox 9" id="9"/>
            <p:cNvSpPr txBox="true"/>
            <p:nvPr/>
          </p:nvSpPr>
          <p:spPr>
            <a:xfrm rot="0">
              <a:off x="0" y="-295275"/>
              <a:ext cx="27469123" cy="3234373"/>
            </a:xfrm>
            <a:prstGeom prst="rect">
              <a:avLst/>
            </a:prstGeom>
          </p:spPr>
          <p:txBody>
            <a:bodyPr anchor="t" rtlCol="false" tIns="0" lIns="0" bIns="0" rIns="0">
              <a:spAutoFit/>
            </a:bodyPr>
            <a:lstStyle/>
            <a:p>
              <a:pPr algn="ctr">
                <a:lnSpc>
                  <a:spcPts val="20251"/>
                </a:lnSpc>
                <a:spcBef>
                  <a:spcPct val="0"/>
                </a:spcBef>
              </a:pPr>
              <a:r>
                <a:rPr lang="en-US" sz="14465">
                  <a:solidFill>
                    <a:srgbClr val="FFD501"/>
                  </a:solidFill>
                  <a:latin typeface="Colo Pro"/>
                </a:rPr>
                <a:t>DAY 1: STORY</a:t>
              </a:r>
            </a:p>
          </p:txBody>
        </p:sp>
        <p:sp>
          <p:nvSpPr>
            <p:cNvPr name="TextBox 10" id="10"/>
            <p:cNvSpPr txBox="true"/>
            <p:nvPr/>
          </p:nvSpPr>
          <p:spPr>
            <a:xfrm rot="0">
              <a:off x="0" y="-10423276"/>
              <a:ext cx="27469123" cy="3992087"/>
            </a:xfrm>
            <a:prstGeom prst="rect">
              <a:avLst/>
            </a:prstGeom>
          </p:spPr>
          <p:txBody>
            <a:bodyPr anchor="t" rtlCol="false" tIns="0" lIns="0" bIns="0" rIns="0">
              <a:spAutoFit/>
            </a:bodyPr>
            <a:lstStyle/>
            <a:p>
              <a:pPr algn="ctr">
                <a:lnSpc>
                  <a:spcPts val="25010"/>
                </a:lnSpc>
                <a:spcBef>
                  <a:spcPct val="0"/>
                </a:spcBef>
              </a:pPr>
            </a:p>
          </p:txBody>
        </p:sp>
        <p:sp>
          <p:nvSpPr>
            <p:cNvPr name="TextBox 11" id="11"/>
            <p:cNvSpPr txBox="true"/>
            <p:nvPr/>
          </p:nvSpPr>
          <p:spPr>
            <a:xfrm rot="0">
              <a:off x="0" y="-7771077"/>
              <a:ext cx="27469123" cy="3992087"/>
            </a:xfrm>
            <a:prstGeom prst="rect">
              <a:avLst/>
            </a:prstGeom>
          </p:spPr>
          <p:txBody>
            <a:bodyPr anchor="t" rtlCol="false" tIns="0" lIns="0" bIns="0" rIns="0">
              <a:spAutoFit/>
            </a:bodyPr>
            <a:lstStyle/>
            <a:p>
              <a:pPr algn="ctr">
                <a:lnSpc>
                  <a:spcPts val="25010"/>
                </a:lnSpc>
                <a:spcBef>
                  <a:spcPct val="0"/>
                </a:spcBef>
              </a:pP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0" y="1197736"/>
            <a:ext cx="12759070" cy="8229600"/>
          </a:xfrm>
          <a:custGeom>
            <a:avLst/>
            <a:gdLst/>
            <a:ahLst/>
            <a:cxnLst/>
            <a:rect r="r" b="b" t="t" l="l"/>
            <a:pathLst>
              <a:path h="8229600" w="12759070">
                <a:moveTo>
                  <a:pt x="0" y="0"/>
                </a:moveTo>
                <a:lnTo>
                  <a:pt x="12759070" y="0"/>
                </a:lnTo>
                <a:lnTo>
                  <a:pt x="12759070"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0">
            <a:off x="11441212" y="-1683282"/>
            <a:ext cx="7483496" cy="12472494"/>
            <a:chOff x="0" y="0"/>
            <a:chExt cx="3810000" cy="6350000"/>
          </a:xfrm>
        </p:grpSpPr>
        <p:sp>
          <p:nvSpPr>
            <p:cNvPr name="Freeform 6" id="6"/>
            <p:cNvSpPr/>
            <p:nvPr/>
          </p:nvSpPr>
          <p:spPr>
            <a:xfrm flipH="false" flipV="false" rot="0">
              <a:off x="71882" y="0"/>
              <a:ext cx="3666236" cy="6350000"/>
            </a:xfrm>
            <a:custGeom>
              <a:avLst/>
              <a:gdLst/>
              <a:ahLst/>
              <a:cxnLst/>
              <a:rect r="r" b="b" t="t" l="l"/>
              <a:pathLst>
                <a:path h="6350000" w="3666236">
                  <a:moveTo>
                    <a:pt x="1833118" y="0"/>
                  </a:moveTo>
                  <a:lnTo>
                    <a:pt x="0" y="3175000"/>
                  </a:lnTo>
                  <a:lnTo>
                    <a:pt x="1833118" y="6350000"/>
                  </a:lnTo>
                  <a:lnTo>
                    <a:pt x="3666236" y="3175000"/>
                  </a:lnTo>
                  <a:close/>
                </a:path>
              </a:pathLst>
            </a:custGeom>
            <a:blipFill>
              <a:blip r:embed="rId6"/>
              <a:stretch>
                <a:fillRect l="-79982" t="0" r="-79982" b="0"/>
              </a:stretch>
            </a:blipFill>
          </p:spPr>
        </p:sp>
      </p:grpSp>
      <p:sp>
        <p:nvSpPr>
          <p:cNvPr name="TextBox 7" id="7"/>
          <p:cNvSpPr txBox="true"/>
          <p:nvPr/>
        </p:nvSpPr>
        <p:spPr>
          <a:xfrm rot="0">
            <a:off x="-261981" y="2970657"/>
            <a:ext cx="12759070" cy="6456680"/>
          </a:xfrm>
          <a:prstGeom prst="rect">
            <a:avLst/>
          </a:prstGeom>
        </p:spPr>
        <p:txBody>
          <a:bodyPr anchor="t" rtlCol="false" tIns="0" lIns="0" bIns="0" rIns="0">
            <a:spAutoFit/>
          </a:bodyPr>
          <a:lstStyle/>
          <a:p>
            <a:pPr algn="ctr">
              <a:lnSpc>
                <a:spcPts val="3780"/>
              </a:lnSpc>
            </a:pPr>
            <a:r>
              <a:rPr lang="en-US" sz="2700">
                <a:solidFill>
                  <a:srgbClr val="1800FF"/>
                </a:solidFill>
                <a:latin typeface="Canva Sans 2"/>
              </a:rPr>
              <a:t>The father headed to a festival's shop, which was located </a:t>
            </a:r>
          </a:p>
          <a:p>
            <a:pPr algn="ctr">
              <a:lnSpc>
                <a:spcPts val="3780"/>
              </a:lnSpc>
            </a:pPr>
            <a:r>
              <a:rPr lang="en-US" sz="2700">
                <a:solidFill>
                  <a:srgbClr val="EE2922"/>
                </a:solidFill>
                <a:latin typeface="Canva Sans 2"/>
              </a:rPr>
              <a:t>El papá fue a una tienda del festival, que era </a:t>
            </a:r>
          </a:p>
          <a:p>
            <a:pPr algn="ctr">
              <a:lnSpc>
                <a:spcPts val="3780"/>
              </a:lnSpc>
            </a:pPr>
            <a:r>
              <a:rPr lang="en-US" sz="2700">
                <a:solidFill>
                  <a:srgbClr val="1800FF"/>
                </a:solidFill>
                <a:latin typeface="Canva Sans 2"/>
              </a:rPr>
              <a:t>in the Morro. The kites where being sold by a </a:t>
            </a:r>
          </a:p>
          <a:p>
            <a:pPr algn="ctr">
              <a:lnSpc>
                <a:spcPts val="3780"/>
              </a:lnSpc>
            </a:pPr>
            <a:r>
              <a:rPr lang="en-US" sz="2700">
                <a:solidFill>
                  <a:srgbClr val="EE2922"/>
                </a:solidFill>
                <a:latin typeface="Canva Sans 2"/>
              </a:rPr>
              <a:t>en el Morro. Las chiringas estaban siendo vendidas por un </a:t>
            </a:r>
          </a:p>
          <a:p>
            <a:pPr algn="ctr">
              <a:lnSpc>
                <a:spcPts val="3780"/>
              </a:lnSpc>
            </a:pPr>
            <a:r>
              <a:rPr lang="en-US" sz="2700">
                <a:solidFill>
                  <a:srgbClr val="1800FF"/>
                </a:solidFill>
                <a:latin typeface="Canva Sans 2"/>
              </a:rPr>
              <a:t>Jibarito del New Albor. When they were going to buy the kite, </a:t>
            </a:r>
          </a:p>
          <a:p>
            <a:pPr algn="ctr">
              <a:lnSpc>
                <a:spcPts val="3780"/>
              </a:lnSpc>
            </a:pPr>
            <a:r>
              <a:rPr lang="en-US" sz="2700">
                <a:solidFill>
                  <a:srgbClr val="EE2922"/>
                </a:solidFill>
                <a:latin typeface="Canva Sans 2"/>
              </a:rPr>
              <a:t>Jibarito del Nuevo Albor. Cuando fueron a comprar la chiringa </a:t>
            </a:r>
          </a:p>
          <a:p>
            <a:pPr algn="ctr">
              <a:lnSpc>
                <a:spcPts val="3780"/>
              </a:lnSpc>
            </a:pPr>
            <a:r>
              <a:rPr lang="en-US" sz="2700">
                <a:solidFill>
                  <a:srgbClr val="1800FF"/>
                </a:solidFill>
                <a:latin typeface="Canva Sans 2"/>
              </a:rPr>
              <a:t>the Jibarito asked the kid if he wanted the magic thread </a:t>
            </a:r>
          </a:p>
          <a:p>
            <a:pPr algn="ctr">
              <a:lnSpc>
                <a:spcPts val="3780"/>
              </a:lnSpc>
            </a:pPr>
            <a:r>
              <a:rPr lang="en-US" sz="2700">
                <a:solidFill>
                  <a:srgbClr val="EE2922"/>
                </a:solidFill>
                <a:latin typeface="Canva Sans 2"/>
              </a:rPr>
              <a:t>el Jibarito le preguntó al niño si quería el hilo mágico </a:t>
            </a:r>
          </a:p>
          <a:p>
            <a:pPr algn="ctr">
              <a:lnSpc>
                <a:spcPts val="3780"/>
              </a:lnSpc>
            </a:pPr>
            <a:r>
              <a:rPr lang="en-US" sz="2700">
                <a:solidFill>
                  <a:srgbClr val="1800FF"/>
                </a:solidFill>
                <a:latin typeface="Canva Sans 2"/>
              </a:rPr>
              <a:t>to fly the kite.</a:t>
            </a:r>
          </a:p>
          <a:p>
            <a:pPr algn="ctr">
              <a:lnSpc>
                <a:spcPts val="3780"/>
              </a:lnSpc>
            </a:pPr>
            <a:r>
              <a:rPr lang="en-US" sz="2700">
                <a:solidFill>
                  <a:srgbClr val="EE2922"/>
                </a:solidFill>
                <a:latin typeface="Canva Sans 2"/>
              </a:rPr>
              <a:t>para volar la chiringa </a:t>
            </a:r>
          </a:p>
          <a:p>
            <a:pPr algn="ctr">
              <a:lnSpc>
                <a:spcPts val="4060"/>
              </a:lnSpc>
            </a:pPr>
          </a:p>
          <a:p>
            <a:pPr algn="ctr">
              <a:lnSpc>
                <a:spcPts val="4759"/>
              </a:lnSpc>
            </a:pPr>
          </a:p>
          <a:p>
            <a:pPr algn="ctr">
              <a:lnSpc>
                <a:spcPts val="4759"/>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5528930" y="1197736"/>
            <a:ext cx="12759070" cy="8229600"/>
          </a:xfrm>
          <a:custGeom>
            <a:avLst/>
            <a:gdLst/>
            <a:ahLst/>
            <a:cxnLst/>
            <a:rect r="r" b="b" t="t" l="l"/>
            <a:pathLst>
              <a:path h="8229600" w="12759070">
                <a:moveTo>
                  <a:pt x="0" y="0"/>
                </a:moveTo>
                <a:lnTo>
                  <a:pt x="12759070" y="0"/>
                </a:lnTo>
                <a:lnTo>
                  <a:pt x="12759070"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1223542">
            <a:off x="-1397201" y="1035528"/>
            <a:ext cx="9064040" cy="8620427"/>
            <a:chOff x="0" y="0"/>
            <a:chExt cx="5108588" cy="4858563"/>
          </a:xfrm>
        </p:grpSpPr>
        <p:sp>
          <p:nvSpPr>
            <p:cNvPr name="Freeform 6" id="6"/>
            <p:cNvSpPr/>
            <p:nvPr/>
          </p:nvSpPr>
          <p:spPr>
            <a:xfrm flipH="false" flipV="false" rot="0">
              <a:off x="12014" y="12624"/>
              <a:ext cx="5084559" cy="4835728"/>
            </a:xfrm>
            <a:custGeom>
              <a:avLst/>
              <a:gdLst/>
              <a:ahLst/>
              <a:cxnLst/>
              <a:rect r="r" b="b" t="t" l="l"/>
              <a:pathLst>
                <a:path h="4835728" w="5084559">
                  <a:moveTo>
                    <a:pt x="2542274" y="0"/>
                  </a:moveTo>
                  <a:lnTo>
                    <a:pt x="3327883" y="1591818"/>
                  </a:lnTo>
                  <a:lnTo>
                    <a:pt x="5084559" y="1847075"/>
                  </a:lnTo>
                  <a:lnTo>
                    <a:pt x="3813416" y="3086125"/>
                  </a:lnTo>
                  <a:lnTo>
                    <a:pt x="4113492" y="4835715"/>
                  </a:lnTo>
                  <a:lnTo>
                    <a:pt x="2542261" y="4009669"/>
                  </a:lnTo>
                  <a:lnTo>
                    <a:pt x="971068" y="4835728"/>
                  </a:lnTo>
                  <a:lnTo>
                    <a:pt x="1271143" y="3086138"/>
                  </a:lnTo>
                  <a:lnTo>
                    <a:pt x="0" y="1847088"/>
                  </a:lnTo>
                  <a:lnTo>
                    <a:pt x="1756677" y="1591831"/>
                  </a:lnTo>
                  <a:lnTo>
                    <a:pt x="2542274" y="0"/>
                  </a:lnTo>
                  <a:close/>
                </a:path>
              </a:pathLst>
            </a:custGeom>
            <a:blipFill>
              <a:blip r:embed="rId6"/>
              <a:stretch>
                <a:fillRect l="-21240" t="0" r="-21240" b="0"/>
              </a:stretch>
            </a:blipFill>
          </p:spPr>
        </p:sp>
        <p:sp>
          <p:nvSpPr>
            <p:cNvPr name="Freeform 7" id="7"/>
            <p:cNvSpPr/>
            <p:nvPr/>
          </p:nvSpPr>
          <p:spPr>
            <a:xfrm flipH="false" flipV="false" rot="0">
              <a:off x="0" y="0"/>
              <a:ext cx="5108588" cy="4858563"/>
            </a:xfrm>
            <a:custGeom>
              <a:avLst/>
              <a:gdLst/>
              <a:ahLst/>
              <a:cxnLst/>
              <a:rect r="r" b="b" t="t" l="l"/>
              <a:pathLst>
                <a:path h="4858563" w="5108588">
                  <a:moveTo>
                    <a:pt x="4132936" y="4858563"/>
                  </a:moveTo>
                  <a:lnTo>
                    <a:pt x="2554288" y="4028605"/>
                  </a:lnTo>
                  <a:lnTo>
                    <a:pt x="975652" y="4858563"/>
                  </a:lnTo>
                  <a:lnTo>
                    <a:pt x="1277150" y="3100705"/>
                  </a:lnTo>
                  <a:lnTo>
                    <a:pt x="0" y="1855800"/>
                  </a:lnTo>
                  <a:lnTo>
                    <a:pt x="1764983" y="1599336"/>
                  </a:lnTo>
                  <a:lnTo>
                    <a:pt x="2554288" y="0"/>
                  </a:lnTo>
                  <a:lnTo>
                    <a:pt x="3343605" y="1599336"/>
                  </a:lnTo>
                  <a:lnTo>
                    <a:pt x="5108588" y="1855800"/>
                  </a:lnTo>
                  <a:lnTo>
                    <a:pt x="5100472" y="1863700"/>
                  </a:lnTo>
                  <a:lnTo>
                    <a:pt x="3831437" y="3100705"/>
                  </a:lnTo>
                  <a:lnTo>
                    <a:pt x="4132935" y="4858563"/>
                  </a:lnTo>
                  <a:close/>
                  <a:moveTo>
                    <a:pt x="2554288" y="4015994"/>
                  </a:moveTo>
                  <a:lnTo>
                    <a:pt x="2556891" y="4017353"/>
                  </a:lnTo>
                  <a:lnTo>
                    <a:pt x="4118102" y="4838128"/>
                  </a:lnTo>
                  <a:lnTo>
                    <a:pt x="3819436" y="3096819"/>
                  </a:lnTo>
                  <a:lnTo>
                    <a:pt x="3821544" y="3094761"/>
                  </a:lnTo>
                  <a:lnTo>
                    <a:pt x="5084572" y="1863611"/>
                  </a:lnTo>
                  <a:lnTo>
                    <a:pt x="3336188" y="1609560"/>
                  </a:lnTo>
                  <a:lnTo>
                    <a:pt x="3334880" y="1606918"/>
                  </a:lnTo>
                  <a:lnTo>
                    <a:pt x="2554288" y="25248"/>
                  </a:lnTo>
                  <a:lnTo>
                    <a:pt x="1772399" y="1609560"/>
                  </a:lnTo>
                  <a:lnTo>
                    <a:pt x="24016" y="1863611"/>
                  </a:lnTo>
                  <a:lnTo>
                    <a:pt x="1289152" y="3096819"/>
                  </a:lnTo>
                  <a:lnTo>
                    <a:pt x="990498" y="4838128"/>
                  </a:lnTo>
                  <a:lnTo>
                    <a:pt x="2554288" y="4015994"/>
                  </a:lnTo>
                  <a:close/>
                </a:path>
              </a:pathLst>
            </a:custGeom>
            <a:solidFill>
              <a:srgbClr val="000000">
                <a:alpha val="0"/>
              </a:srgbClr>
            </a:solidFill>
            <a:ln w="12700">
              <a:solidFill>
                <a:srgbClr val="000000"/>
              </a:solidFill>
            </a:ln>
          </p:spPr>
        </p:sp>
      </p:grpSp>
      <p:sp>
        <p:nvSpPr>
          <p:cNvPr name="TextBox 8" id="8"/>
          <p:cNvSpPr txBox="true"/>
          <p:nvPr/>
        </p:nvSpPr>
        <p:spPr>
          <a:xfrm rot="0">
            <a:off x="5528930" y="1994535"/>
            <a:ext cx="13152041" cy="6735445"/>
          </a:xfrm>
          <a:prstGeom prst="rect">
            <a:avLst/>
          </a:prstGeom>
        </p:spPr>
        <p:txBody>
          <a:bodyPr anchor="t" rtlCol="false" tIns="0" lIns="0" bIns="0" rIns="0">
            <a:spAutoFit/>
          </a:bodyPr>
          <a:lstStyle/>
          <a:p>
            <a:pPr algn="ctr">
              <a:lnSpc>
                <a:spcPts val="3780"/>
              </a:lnSpc>
            </a:pPr>
            <a:r>
              <a:rPr lang="en-US" sz="2700">
                <a:solidFill>
                  <a:srgbClr val="1800FF"/>
                </a:solidFill>
                <a:latin typeface="Canva Sans 2"/>
              </a:rPr>
              <a:t>—A magic thread?— said the kid</a:t>
            </a:r>
          </a:p>
          <a:p>
            <a:pPr algn="ctr">
              <a:lnSpc>
                <a:spcPts val="3780"/>
              </a:lnSpc>
            </a:pPr>
            <a:r>
              <a:rPr lang="en-US" sz="2700">
                <a:solidFill>
                  <a:srgbClr val="EE2922"/>
                </a:solidFill>
                <a:latin typeface="Canva Sans 2"/>
              </a:rPr>
              <a:t>—¿Un hilo mágico?— dijo el niño </a:t>
            </a:r>
          </a:p>
          <a:p>
            <a:pPr algn="ctr">
              <a:lnSpc>
                <a:spcPts val="3780"/>
              </a:lnSpc>
            </a:pPr>
          </a:p>
          <a:p>
            <a:pPr algn="ctr">
              <a:lnSpc>
                <a:spcPts val="3780"/>
              </a:lnSpc>
            </a:pPr>
            <a:r>
              <a:rPr lang="en-US" sz="2700">
                <a:solidFill>
                  <a:srgbClr val="1800FF"/>
                </a:solidFill>
                <a:latin typeface="Canva Sans 2"/>
              </a:rPr>
              <a:t>—Yes! It helps your kite soar higher and higher. </a:t>
            </a:r>
          </a:p>
          <a:p>
            <a:pPr algn="ctr">
              <a:lnSpc>
                <a:spcPts val="3780"/>
              </a:lnSpc>
            </a:pPr>
            <a:r>
              <a:rPr lang="en-US" sz="2700">
                <a:solidFill>
                  <a:srgbClr val="EE2922"/>
                </a:solidFill>
                <a:latin typeface="Canva Sans 2"/>
              </a:rPr>
              <a:t>—¡Sí! Ese hilo ayuda a que tu chiringa vuele más y más alto. </a:t>
            </a:r>
          </a:p>
          <a:p>
            <a:pPr algn="ctr">
              <a:lnSpc>
                <a:spcPts val="3780"/>
              </a:lnSpc>
            </a:pPr>
          </a:p>
          <a:p>
            <a:pPr algn="ctr">
              <a:lnSpc>
                <a:spcPts val="3780"/>
              </a:lnSpc>
            </a:pPr>
            <a:r>
              <a:rPr lang="en-US" sz="2700">
                <a:solidFill>
                  <a:srgbClr val="1800FF"/>
                </a:solidFill>
                <a:latin typeface="Canva Sans 2"/>
              </a:rPr>
              <a:t>—And why it is a magical thread?</a:t>
            </a:r>
          </a:p>
          <a:p>
            <a:pPr algn="ctr">
              <a:lnSpc>
                <a:spcPts val="3780"/>
              </a:lnSpc>
            </a:pPr>
            <a:r>
              <a:rPr lang="en-US" sz="2700">
                <a:solidFill>
                  <a:srgbClr val="EE2922"/>
                </a:solidFill>
                <a:latin typeface="Canva Sans 2"/>
              </a:rPr>
              <a:t>—¿Y por qué es un hilo mágico? </a:t>
            </a:r>
          </a:p>
          <a:p>
            <a:pPr algn="ctr">
              <a:lnSpc>
                <a:spcPts val="3780"/>
              </a:lnSpc>
            </a:pPr>
          </a:p>
          <a:p>
            <a:pPr algn="ctr">
              <a:lnSpc>
                <a:spcPts val="3780"/>
              </a:lnSpc>
            </a:pPr>
            <a:r>
              <a:rPr lang="en-US" sz="2700">
                <a:solidFill>
                  <a:srgbClr val="1800FF"/>
                </a:solidFill>
                <a:latin typeface="Canva Sans 2"/>
              </a:rPr>
              <a:t>—It is a rainbow thread. It has many colors. Each color is a </a:t>
            </a:r>
          </a:p>
          <a:p>
            <a:pPr algn="ctr">
              <a:lnSpc>
                <a:spcPts val="3780"/>
              </a:lnSpc>
            </a:pPr>
            <a:r>
              <a:rPr lang="en-US" sz="2700">
                <a:solidFill>
                  <a:srgbClr val="EE2922"/>
                </a:solidFill>
                <a:latin typeface="Canva Sans 2"/>
              </a:rPr>
              <a:t>Es un hilo arcoíris. Tiene muchos colores. Cada color es una </a:t>
            </a:r>
          </a:p>
          <a:p>
            <a:pPr algn="ctr">
              <a:lnSpc>
                <a:spcPts val="3780"/>
              </a:lnSpc>
            </a:pPr>
            <a:r>
              <a:rPr lang="en-US" sz="2700">
                <a:solidFill>
                  <a:srgbClr val="1800FF"/>
                </a:solidFill>
                <a:latin typeface="Canva Sans 2"/>
              </a:rPr>
              <a:t>connection that help you soar higher and higher. </a:t>
            </a:r>
          </a:p>
          <a:p>
            <a:pPr algn="ctr">
              <a:lnSpc>
                <a:spcPts val="3780"/>
              </a:lnSpc>
            </a:pPr>
            <a:r>
              <a:rPr lang="en-US" sz="2700">
                <a:solidFill>
                  <a:srgbClr val="EE2922"/>
                </a:solidFill>
                <a:latin typeface="Canva Sans 2"/>
              </a:rPr>
              <a:t>una connección que te ayuda a volar más y másm </a:t>
            </a:r>
          </a:p>
          <a:p>
            <a:pPr algn="ctr">
              <a:lnSpc>
                <a:spcPts val="4480"/>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0" y="1197736"/>
            <a:ext cx="12759070" cy="8229600"/>
          </a:xfrm>
          <a:custGeom>
            <a:avLst/>
            <a:gdLst/>
            <a:ahLst/>
            <a:cxnLst/>
            <a:rect r="r" b="b" t="t" l="l"/>
            <a:pathLst>
              <a:path h="8229600" w="12759070">
                <a:moveTo>
                  <a:pt x="0" y="0"/>
                </a:moveTo>
                <a:lnTo>
                  <a:pt x="12759070" y="0"/>
                </a:lnTo>
                <a:lnTo>
                  <a:pt x="12759070"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0">
            <a:off x="12003325" y="1669841"/>
            <a:ext cx="7354144" cy="7078427"/>
            <a:chOff x="30480" y="591820"/>
            <a:chExt cx="12736830" cy="12259310"/>
          </a:xfrm>
        </p:grpSpPr>
        <p:sp>
          <p:nvSpPr>
            <p:cNvPr name="Freeform 6" id="6"/>
            <p:cNvSpPr/>
            <p:nvPr/>
          </p:nvSpPr>
          <p:spPr>
            <a:xfrm flipH="false" flipV="false" rot="0">
              <a:off x="30480" y="591820"/>
              <a:ext cx="12736830" cy="12259310"/>
            </a:xfrm>
            <a:custGeom>
              <a:avLst/>
              <a:gdLst/>
              <a:ahLst/>
              <a:cxnLst/>
              <a:rect r="r" b="b" t="t" l="l"/>
              <a:pathLst>
                <a:path h="12259310" w="12736830">
                  <a:moveTo>
                    <a:pt x="11925300" y="4271010"/>
                  </a:moveTo>
                  <a:cubicBezTo>
                    <a:pt x="10819131" y="2120900"/>
                    <a:pt x="8590281"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19"/>
                    <a:pt x="1822450" y="10811510"/>
                    <a:pt x="2842260" y="11203940"/>
                  </a:cubicBezTo>
                  <a:cubicBezTo>
                    <a:pt x="5585460" y="12259310"/>
                    <a:pt x="8953500"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6"/>
              <a:stretch>
                <a:fillRect l="-19351" t="-5134" r="-18864" b="5134"/>
              </a:stretch>
            </a:blipFill>
          </p:spPr>
        </p:sp>
      </p:grpSp>
      <p:sp>
        <p:nvSpPr>
          <p:cNvPr name="TextBox 7" id="7"/>
          <p:cNvSpPr txBox="true"/>
          <p:nvPr/>
        </p:nvSpPr>
        <p:spPr>
          <a:xfrm rot="0">
            <a:off x="1028700" y="1846340"/>
            <a:ext cx="10974625" cy="6769214"/>
          </a:xfrm>
          <a:prstGeom prst="rect">
            <a:avLst/>
          </a:prstGeom>
        </p:spPr>
        <p:txBody>
          <a:bodyPr anchor="t" rtlCol="false" tIns="0" lIns="0" bIns="0" rIns="0">
            <a:spAutoFit/>
          </a:bodyPr>
          <a:lstStyle/>
          <a:p>
            <a:pPr algn="ctr">
              <a:lnSpc>
                <a:spcPts val="3866"/>
              </a:lnSpc>
            </a:pPr>
            <a:r>
              <a:rPr lang="en-US" sz="2761">
                <a:solidFill>
                  <a:srgbClr val="1800FF"/>
                </a:solidFill>
                <a:latin typeface="Canva Sans 2"/>
              </a:rPr>
              <a:t>The yellow color thread is your home, those who help you </a:t>
            </a:r>
          </a:p>
          <a:p>
            <a:pPr algn="ctr">
              <a:lnSpc>
                <a:spcPts val="3866"/>
              </a:lnSpc>
            </a:pPr>
            <a:r>
              <a:rPr lang="en-US" sz="2761">
                <a:solidFill>
                  <a:srgbClr val="EE2922"/>
                </a:solidFill>
                <a:latin typeface="Canva Sans 2"/>
              </a:rPr>
              <a:t>El hilo de color amarillo es tu hogar, esos que te ayudan  </a:t>
            </a:r>
          </a:p>
          <a:p>
            <a:pPr algn="ctr">
              <a:lnSpc>
                <a:spcPts val="3866"/>
              </a:lnSpc>
            </a:pPr>
            <a:r>
              <a:rPr lang="en-US" sz="2761">
                <a:solidFill>
                  <a:srgbClr val="1800FF"/>
                </a:solidFill>
                <a:latin typeface="Canva Sans 2"/>
              </a:rPr>
              <a:t>most to soar higher and higher. </a:t>
            </a:r>
          </a:p>
          <a:p>
            <a:pPr algn="ctr">
              <a:lnSpc>
                <a:spcPts val="3866"/>
              </a:lnSpc>
            </a:pPr>
            <a:r>
              <a:rPr lang="en-US" sz="2761">
                <a:solidFill>
                  <a:srgbClr val="EE2922"/>
                </a:solidFill>
                <a:latin typeface="Canva Sans 2"/>
              </a:rPr>
              <a:t>más a volar más y más alto. </a:t>
            </a:r>
          </a:p>
          <a:p>
            <a:pPr algn="ctr">
              <a:lnSpc>
                <a:spcPts val="3866"/>
              </a:lnSpc>
            </a:pPr>
          </a:p>
          <a:p>
            <a:pPr algn="ctr">
              <a:lnSpc>
                <a:spcPts val="3866"/>
              </a:lnSpc>
            </a:pPr>
            <a:r>
              <a:rPr lang="en-US" sz="2761">
                <a:solidFill>
                  <a:srgbClr val="1800FF"/>
                </a:solidFill>
                <a:latin typeface="Canva Sans 2"/>
              </a:rPr>
              <a:t>The blue color thread are your relatives, grandparents, </a:t>
            </a:r>
          </a:p>
          <a:p>
            <a:pPr algn="ctr">
              <a:lnSpc>
                <a:spcPts val="3866"/>
              </a:lnSpc>
            </a:pPr>
            <a:r>
              <a:rPr lang="en-US" sz="2761">
                <a:solidFill>
                  <a:srgbClr val="EE2922"/>
                </a:solidFill>
                <a:latin typeface="Canva Sans 2"/>
              </a:rPr>
              <a:t>El hilo color azul son tus parientes, tus abuelos, </a:t>
            </a:r>
          </a:p>
          <a:p>
            <a:pPr algn="ctr">
              <a:lnSpc>
                <a:spcPts val="3866"/>
              </a:lnSpc>
            </a:pPr>
            <a:r>
              <a:rPr lang="en-US" sz="2761">
                <a:solidFill>
                  <a:srgbClr val="1800FF"/>
                </a:solidFill>
                <a:latin typeface="Canva Sans 2"/>
              </a:rPr>
              <a:t>uncles, aunts, cousins… they also help you to soar higher. </a:t>
            </a:r>
          </a:p>
          <a:p>
            <a:pPr algn="ctr">
              <a:lnSpc>
                <a:spcPts val="3866"/>
              </a:lnSpc>
            </a:pPr>
            <a:r>
              <a:rPr lang="en-US" sz="2761">
                <a:solidFill>
                  <a:srgbClr val="EE2922"/>
                </a:solidFill>
                <a:latin typeface="Canva Sans 2"/>
              </a:rPr>
              <a:t>tus tíos, tías, primos.…  ellos también te ayudan a volar más alto </a:t>
            </a:r>
          </a:p>
          <a:p>
            <a:pPr algn="ctr">
              <a:lnSpc>
                <a:spcPts val="3866"/>
              </a:lnSpc>
            </a:pPr>
          </a:p>
          <a:p>
            <a:pPr algn="ctr">
              <a:lnSpc>
                <a:spcPts val="3866"/>
              </a:lnSpc>
            </a:pPr>
            <a:r>
              <a:rPr lang="en-US" sz="2761">
                <a:solidFill>
                  <a:srgbClr val="1800FF"/>
                </a:solidFill>
                <a:latin typeface="Canva Sans 2"/>
              </a:rPr>
              <a:t>The red color thread are your friends, who also help you to </a:t>
            </a:r>
          </a:p>
          <a:p>
            <a:pPr algn="ctr">
              <a:lnSpc>
                <a:spcPts val="3866"/>
              </a:lnSpc>
            </a:pPr>
            <a:r>
              <a:rPr lang="en-US" sz="2761">
                <a:solidFill>
                  <a:srgbClr val="EE2922"/>
                </a:solidFill>
                <a:latin typeface="Canva Sans 2"/>
              </a:rPr>
              <a:t>El hilo color rojo son tus amigos, que también te ayudan a </a:t>
            </a:r>
          </a:p>
          <a:p>
            <a:pPr algn="ctr">
              <a:lnSpc>
                <a:spcPts val="3866"/>
              </a:lnSpc>
            </a:pPr>
            <a:r>
              <a:rPr lang="en-US" sz="2761">
                <a:solidFill>
                  <a:srgbClr val="1800FF"/>
                </a:solidFill>
                <a:latin typeface="Canva Sans 2"/>
              </a:rPr>
              <a:t>soar higher. </a:t>
            </a:r>
          </a:p>
          <a:p>
            <a:pPr algn="ctr">
              <a:lnSpc>
                <a:spcPts val="3821"/>
              </a:lnSpc>
            </a:pPr>
            <a:r>
              <a:rPr lang="en-US" sz="2729">
                <a:solidFill>
                  <a:srgbClr val="1800FF"/>
                </a:solidFill>
                <a:latin typeface="Canva Sans 2"/>
              </a:rPr>
              <a:t> </a:t>
            </a:r>
            <a:r>
              <a:rPr lang="en-US" sz="2729">
                <a:solidFill>
                  <a:srgbClr val="EE2922"/>
                </a:solidFill>
                <a:latin typeface="Canva Sans 2"/>
              </a:rPr>
              <a:t>volar más alto.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0" y="1197736"/>
            <a:ext cx="13017852" cy="8396515"/>
          </a:xfrm>
          <a:custGeom>
            <a:avLst/>
            <a:gdLst/>
            <a:ahLst/>
            <a:cxnLst/>
            <a:rect r="r" b="b" t="t" l="l"/>
            <a:pathLst>
              <a:path h="8396515" w="13017852">
                <a:moveTo>
                  <a:pt x="0" y="0"/>
                </a:moveTo>
                <a:lnTo>
                  <a:pt x="13017852" y="0"/>
                </a:lnTo>
                <a:lnTo>
                  <a:pt x="13017852" y="8396515"/>
                </a:lnTo>
                <a:lnTo>
                  <a:pt x="0" y="83965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5465706">
            <a:off x="9196883" y="2421497"/>
            <a:ext cx="11908485" cy="4557347"/>
            <a:chOff x="0" y="0"/>
            <a:chExt cx="4227830" cy="1617980"/>
          </a:xfrm>
        </p:grpSpPr>
        <p:sp>
          <p:nvSpPr>
            <p:cNvPr name="Freeform 6" id="6"/>
            <p:cNvSpPr/>
            <p:nvPr/>
          </p:nvSpPr>
          <p:spPr>
            <a:xfrm flipH="false" flipV="false" rot="0">
              <a:off x="-7620" y="0"/>
              <a:ext cx="4239261" cy="1624330"/>
            </a:xfrm>
            <a:custGeom>
              <a:avLst/>
              <a:gdLst/>
              <a:ahLst/>
              <a:cxnLst/>
              <a:rect r="r" b="b" t="t" l="l"/>
              <a:pathLst>
                <a:path h="1624330" w="4239261">
                  <a:moveTo>
                    <a:pt x="480060" y="1508760"/>
                  </a:moveTo>
                  <a:lnTo>
                    <a:pt x="480060" y="1515110"/>
                  </a:lnTo>
                  <a:lnTo>
                    <a:pt x="480060" y="1508760"/>
                  </a:lnTo>
                  <a:close/>
                  <a:moveTo>
                    <a:pt x="480060" y="1516380"/>
                  </a:moveTo>
                  <a:lnTo>
                    <a:pt x="480060" y="1515110"/>
                  </a:lnTo>
                  <a:lnTo>
                    <a:pt x="480060" y="1516380"/>
                  </a:lnTo>
                  <a:close/>
                  <a:moveTo>
                    <a:pt x="487680" y="1517650"/>
                  </a:moveTo>
                  <a:cubicBezTo>
                    <a:pt x="485140" y="1518920"/>
                    <a:pt x="483870" y="1520190"/>
                    <a:pt x="482600" y="1520190"/>
                  </a:cubicBezTo>
                  <a:cubicBezTo>
                    <a:pt x="483870" y="1520190"/>
                    <a:pt x="485140" y="1518920"/>
                    <a:pt x="487680" y="1517650"/>
                  </a:cubicBezTo>
                  <a:close/>
                  <a:moveTo>
                    <a:pt x="478790" y="1521460"/>
                  </a:moveTo>
                  <a:lnTo>
                    <a:pt x="478790" y="1522730"/>
                  </a:lnTo>
                  <a:cubicBezTo>
                    <a:pt x="478790" y="1524000"/>
                    <a:pt x="478790" y="1524000"/>
                    <a:pt x="477520" y="1525270"/>
                  </a:cubicBezTo>
                  <a:lnTo>
                    <a:pt x="478790" y="1524000"/>
                  </a:lnTo>
                  <a:cubicBezTo>
                    <a:pt x="477520" y="1525270"/>
                    <a:pt x="478790" y="1525270"/>
                    <a:pt x="478790" y="1521460"/>
                  </a:cubicBezTo>
                  <a:close/>
                  <a:moveTo>
                    <a:pt x="4235450" y="601980"/>
                  </a:moveTo>
                  <a:cubicBezTo>
                    <a:pt x="4234180" y="612140"/>
                    <a:pt x="4231640" y="621030"/>
                    <a:pt x="4229100" y="629920"/>
                  </a:cubicBezTo>
                  <a:lnTo>
                    <a:pt x="4221480" y="656590"/>
                  </a:lnTo>
                  <a:lnTo>
                    <a:pt x="4213860" y="683260"/>
                  </a:lnTo>
                  <a:cubicBezTo>
                    <a:pt x="4211320" y="692150"/>
                    <a:pt x="4208780" y="699770"/>
                    <a:pt x="4206240" y="708660"/>
                  </a:cubicBezTo>
                  <a:cubicBezTo>
                    <a:pt x="4201160" y="725170"/>
                    <a:pt x="4194810" y="741680"/>
                    <a:pt x="4188460" y="758190"/>
                  </a:cubicBezTo>
                  <a:cubicBezTo>
                    <a:pt x="4182110" y="773430"/>
                    <a:pt x="4175760" y="788670"/>
                    <a:pt x="4168140" y="803910"/>
                  </a:cubicBezTo>
                  <a:cubicBezTo>
                    <a:pt x="4161790" y="819150"/>
                    <a:pt x="4154170" y="833120"/>
                    <a:pt x="4146550" y="848360"/>
                  </a:cubicBezTo>
                  <a:cubicBezTo>
                    <a:pt x="4138929" y="862330"/>
                    <a:pt x="4131309" y="877570"/>
                    <a:pt x="4123690" y="890270"/>
                  </a:cubicBezTo>
                  <a:cubicBezTo>
                    <a:pt x="4108450" y="916940"/>
                    <a:pt x="4091940" y="943610"/>
                    <a:pt x="4074160" y="967740"/>
                  </a:cubicBezTo>
                  <a:cubicBezTo>
                    <a:pt x="4039870" y="1017270"/>
                    <a:pt x="4003040" y="1062990"/>
                    <a:pt x="3962400" y="1104900"/>
                  </a:cubicBezTo>
                  <a:cubicBezTo>
                    <a:pt x="3952240" y="1115060"/>
                    <a:pt x="3942080" y="1125220"/>
                    <a:pt x="3931920" y="1136650"/>
                  </a:cubicBezTo>
                  <a:lnTo>
                    <a:pt x="3900170" y="1167130"/>
                  </a:lnTo>
                  <a:cubicBezTo>
                    <a:pt x="3895090" y="1172210"/>
                    <a:pt x="3888740" y="1177290"/>
                    <a:pt x="3884930" y="1181100"/>
                  </a:cubicBezTo>
                  <a:lnTo>
                    <a:pt x="3869690" y="1193800"/>
                  </a:lnTo>
                  <a:cubicBezTo>
                    <a:pt x="3859530" y="1202690"/>
                    <a:pt x="3850640" y="1210310"/>
                    <a:pt x="3840480" y="1217930"/>
                  </a:cubicBezTo>
                  <a:cubicBezTo>
                    <a:pt x="3760470" y="1281430"/>
                    <a:pt x="3674110" y="1336040"/>
                    <a:pt x="3583940" y="1381760"/>
                  </a:cubicBezTo>
                  <a:cubicBezTo>
                    <a:pt x="3538220" y="1404620"/>
                    <a:pt x="3492500" y="1424940"/>
                    <a:pt x="3445510" y="1442720"/>
                  </a:cubicBezTo>
                  <a:cubicBezTo>
                    <a:pt x="3398520" y="1460500"/>
                    <a:pt x="3350260" y="1475740"/>
                    <a:pt x="3300730" y="1489710"/>
                  </a:cubicBezTo>
                  <a:cubicBezTo>
                    <a:pt x="3276600" y="1496060"/>
                    <a:pt x="3251200" y="1502410"/>
                    <a:pt x="3227070" y="1507490"/>
                  </a:cubicBezTo>
                  <a:lnTo>
                    <a:pt x="3188970" y="1515110"/>
                  </a:lnTo>
                  <a:lnTo>
                    <a:pt x="3152140" y="1521460"/>
                  </a:lnTo>
                  <a:cubicBezTo>
                    <a:pt x="3128010" y="1525270"/>
                    <a:pt x="3102610" y="1529080"/>
                    <a:pt x="3078480" y="1531620"/>
                  </a:cubicBezTo>
                  <a:cubicBezTo>
                    <a:pt x="3054350" y="1534160"/>
                    <a:pt x="3028950" y="1537970"/>
                    <a:pt x="3006090" y="1539240"/>
                  </a:cubicBezTo>
                  <a:cubicBezTo>
                    <a:pt x="2909570" y="1546860"/>
                    <a:pt x="2816860" y="1546860"/>
                    <a:pt x="2729230" y="1543050"/>
                  </a:cubicBezTo>
                  <a:cubicBezTo>
                    <a:pt x="2641600" y="1539240"/>
                    <a:pt x="2557780" y="1531620"/>
                    <a:pt x="2479040" y="1525270"/>
                  </a:cubicBezTo>
                  <a:cubicBezTo>
                    <a:pt x="2459990" y="1521460"/>
                    <a:pt x="2447290" y="1521460"/>
                    <a:pt x="2438400" y="1524000"/>
                  </a:cubicBezTo>
                  <a:cubicBezTo>
                    <a:pt x="2429510" y="1526540"/>
                    <a:pt x="2423160" y="1531620"/>
                    <a:pt x="2416810" y="1536700"/>
                  </a:cubicBezTo>
                  <a:cubicBezTo>
                    <a:pt x="2404110" y="1546860"/>
                    <a:pt x="2391410" y="1558290"/>
                    <a:pt x="2354580" y="1548130"/>
                  </a:cubicBezTo>
                  <a:lnTo>
                    <a:pt x="2326640" y="1540510"/>
                  </a:lnTo>
                  <a:lnTo>
                    <a:pt x="2299970" y="1532890"/>
                  </a:lnTo>
                  <a:cubicBezTo>
                    <a:pt x="2282190" y="1527810"/>
                    <a:pt x="2264410" y="1522730"/>
                    <a:pt x="2247900" y="1517650"/>
                  </a:cubicBezTo>
                  <a:cubicBezTo>
                    <a:pt x="2272030" y="1562100"/>
                    <a:pt x="2227580" y="1584960"/>
                    <a:pt x="2193290" y="1574800"/>
                  </a:cubicBezTo>
                  <a:cubicBezTo>
                    <a:pt x="2174240" y="1570990"/>
                    <a:pt x="2155190" y="1567180"/>
                    <a:pt x="2134870" y="1563370"/>
                  </a:cubicBezTo>
                  <a:cubicBezTo>
                    <a:pt x="2115820" y="1559560"/>
                    <a:pt x="2098040" y="1555750"/>
                    <a:pt x="2078990" y="1551940"/>
                  </a:cubicBezTo>
                  <a:lnTo>
                    <a:pt x="1976120" y="1529080"/>
                  </a:lnTo>
                  <a:cubicBezTo>
                    <a:pt x="1911350" y="1515110"/>
                    <a:pt x="1852930" y="1501140"/>
                    <a:pt x="1803400" y="1489710"/>
                  </a:cubicBezTo>
                  <a:cubicBezTo>
                    <a:pt x="1753870" y="1477010"/>
                    <a:pt x="1714500" y="1466850"/>
                    <a:pt x="1682750" y="1454150"/>
                  </a:cubicBezTo>
                  <a:cubicBezTo>
                    <a:pt x="1651000" y="1441450"/>
                    <a:pt x="1629410" y="1428750"/>
                    <a:pt x="1610360" y="1409700"/>
                  </a:cubicBezTo>
                  <a:cubicBezTo>
                    <a:pt x="1602740" y="1404620"/>
                    <a:pt x="1597660" y="1400810"/>
                    <a:pt x="1590040" y="1395730"/>
                  </a:cubicBezTo>
                  <a:cubicBezTo>
                    <a:pt x="1583690" y="1391920"/>
                    <a:pt x="1577340" y="1388110"/>
                    <a:pt x="1570990" y="1385570"/>
                  </a:cubicBezTo>
                  <a:cubicBezTo>
                    <a:pt x="1557020" y="1380490"/>
                    <a:pt x="1539240" y="1377950"/>
                    <a:pt x="1518920" y="1383030"/>
                  </a:cubicBezTo>
                  <a:cubicBezTo>
                    <a:pt x="1522730" y="1400810"/>
                    <a:pt x="1518920" y="1402080"/>
                    <a:pt x="1512570" y="1405890"/>
                  </a:cubicBezTo>
                  <a:cubicBezTo>
                    <a:pt x="1507490" y="1409700"/>
                    <a:pt x="1501140" y="1416050"/>
                    <a:pt x="1493520" y="1409700"/>
                  </a:cubicBezTo>
                  <a:cubicBezTo>
                    <a:pt x="1488440" y="1393190"/>
                    <a:pt x="1488440" y="1393190"/>
                    <a:pt x="1482090" y="1376680"/>
                  </a:cubicBezTo>
                  <a:cubicBezTo>
                    <a:pt x="1479550" y="1367790"/>
                    <a:pt x="1474470" y="1365250"/>
                    <a:pt x="1469390" y="1365250"/>
                  </a:cubicBezTo>
                  <a:cubicBezTo>
                    <a:pt x="1464310" y="1363980"/>
                    <a:pt x="1457960" y="1366520"/>
                    <a:pt x="1452880" y="1369060"/>
                  </a:cubicBezTo>
                  <a:lnTo>
                    <a:pt x="1440180" y="1336040"/>
                  </a:lnTo>
                  <a:cubicBezTo>
                    <a:pt x="1435100" y="1342390"/>
                    <a:pt x="1430020" y="1346200"/>
                    <a:pt x="1423670" y="1348740"/>
                  </a:cubicBezTo>
                  <a:cubicBezTo>
                    <a:pt x="1417320" y="1351280"/>
                    <a:pt x="1409700" y="1352550"/>
                    <a:pt x="1403350" y="1355090"/>
                  </a:cubicBezTo>
                  <a:cubicBezTo>
                    <a:pt x="1397000" y="1357630"/>
                    <a:pt x="1389380" y="1360170"/>
                    <a:pt x="1384300" y="1365250"/>
                  </a:cubicBezTo>
                  <a:cubicBezTo>
                    <a:pt x="1379220" y="1370330"/>
                    <a:pt x="1363980" y="1374140"/>
                    <a:pt x="1355090" y="1357630"/>
                  </a:cubicBezTo>
                  <a:cubicBezTo>
                    <a:pt x="1353820" y="1363980"/>
                    <a:pt x="1351280" y="1366520"/>
                    <a:pt x="1346200" y="1369060"/>
                  </a:cubicBezTo>
                  <a:cubicBezTo>
                    <a:pt x="1342390" y="1371600"/>
                    <a:pt x="1336040" y="1372870"/>
                    <a:pt x="1330960" y="1375410"/>
                  </a:cubicBezTo>
                  <a:cubicBezTo>
                    <a:pt x="1320800" y="1379220"/>
                    <a:pt x="1310640" y="1386840"/>
                    <a:pt x="1314450" y="1404620"/>
                  </a:cubicBezTo>
                  <a:cubicBezTo>
                    <a:pt x="1304290" y="1390650"/>
                    <a:pt x="1304290" y="1390650"/>
                    <a:pt x="1294130" y="1375410"/>
                  </a:cubicBezTo>
                  <a:cubicBezTo>
                    <a:pt x="1304290" y="1389380"/>
                    <a:pt x="1314450" y="1404620"/>
                    <a:pt x="1303020" y="1413510"/>
                  </a:cubicBezTo>
                  <a:cubicBezTo>
                    <a:pt x="1294130" y="1419860"/>
                    <a:pt x="1287780" y="1427480"/>
                    <a:pt x="1281430" y="1433830"/>
                  </a:cubicBezTo>
                  <a:cubicBezTo>
                    <a:pt x="1276350" y="1440180"/>
                    <a:pt x="1272540" y="1446530"/>
                    <a:pt x="1271270" y="1451610"/>
                  </a:cubicBezTo>
                  <a:cubicBezTo>
                    <a:pt x="1268730" y="1456690"/>
                    <a:pt x="1267460" y="1460500"/>
                    <a:pt x="1267460" y="1463040"/>
                  </a:cubicBezTo>
                  <a:lnTo>
                    <a:pt x="1267460" y="1466850"/>
                  </a:lnTo>
                  <a:cubicBezTo>
                    <a:pt x="1249680" y="1482090"/>
                    <a:pt x="1220470" y="1504950"/>
                    <a:pt x="1195070" y="1525270"/>
                  </a:cubicBezTo>
                  <a:cubicBezTo>
                    <a:pt x="1188720" y="1530350"/>
                    <a:pt x="1182370" y="1535430"/>
                    <a:pt x="1176020" y="1539240"/>
                  </a:cubicBezTo>
                  <a:cubicBezTo>
                    <a:pt x="1169670" y="1543050"/>
                    <a:pt x="1164590" y="1546860"/>
                    <a:pt x="1159510" y="1550670"/>
                  </a:cubicBezTo>
                  <a:cubicBezTo>
                    <a:pt x="1149350" y="1555750"/>
                    <a:pt x="1141730" y="1559560"/>
                    <a:pt x="1137920" y="1557020"/>
                  </a:cubicBezTo>
                  <a:cubicBezTo>
                    <a:pt x="1134110" y="1577340"/>
                    <a:pt x="1118870" y="1582420"/>
                    <a:pt x="1103630" y="1588770"/>
                  </a:cubicBezTo>
                  <a:cubicBezTo>
                    <a:pt x="1088390" y="1595120"/>
                    <a:pt x="1073150" y="1602740"/>
                    <a:pt x="1069340" y="1624330"/>
                  </a:cubicBezTo>
                  <a:cubicBezTo>
                    <a:pt x="1046480" y="1610360"/>
                    <a:pt x="1029970" y="1587500"/>
                    <a:pt x="1012190" y="1569720"/>
                  </a:cubicBezTo>
                  <a:cubicBezTo>
                    <a:pt x="994410" y="1551940"/>
                    <a:pt x="976630" y="1539240"/>
                    <a:pt x="949960" y="1548130"/>
                  </a:cubicBezTo>
                  <a:cubicBezTo>
                    <a:pt x="927100" y="1559560"/>
                    <a:pt x="889000" y="1570990"/>
                    <a:pt x="844550" y="1582420"/>
                  </a:cubicBezTo>
                  <a:cubicBezTo>
                    <a:pt x="822960" y="1588770"/>
                    <a:pt x="798830" y="1593850"/>
                    <a:pt x="773430" y="1600200"/>
                  </a:cubicBezTo>
                  <a:lnTo>
                    <a:pt x="754380" y="1604010"/>
                  </a:lnTo>
                  <a:cubicBezTo>
                    <a:pt x="751840" y="1605280"/>
                    <a:pt x="748030" y="1605280"/>
                    <a:pt x="745490" y="1606550"/>
                  </a:cubicBezTo>
                  <a:lnTo>
                    <a:pt x="741680" y="1606550"/>
                  </a:lnTo>
                  <a:cubicBezTo>
                    <a:pt x="765810" y="1619250"/>
                    <a:pt x="640080" y="1555750"/>
                    <a:pt x="560070" y="1516380"/>
                  </a:cubicBezTo>
                  <a:cubicBezTo>
                    <a:pt x="551180" y="1515110"/>
                    <a:pt x="533400" y="1513840"/>
                    <a:pt x="518160" y="1515110"/>
                  </a:cubicBezTo>
                  <a:cubicBezTo>
                    <a:pt x="514350" y="1515110"/>
                    <a:pt x="509270" y="1516380"/>
                    <a:pt x="505460" y="1516380"/>
                  </a:cubicBezTo>
                  <a:lnTo>
                    <a:pt x="509270" y="1515110"/>
                  </a:lnTo>
                  <a:lnTo>
                    <a:pt x="506730" y="1515110"/>
                  </a:lnTo>
                  <a:cubicBezTo>
                    <a:pt x="499110" y="1513840"/>
                    <a:pt x="490220" y="1504950"/>
                    <a:pt x="485140" y="1494790"/>
                  </a:cubicBezTo>
                  <a:lnTo>
                    <a:pt x="481330" y="1487170"/>
                  </a:lnTo>
                  <a:cubicBezTo>
                    <a:pt x="481330" y="1494790"/>
                    <a:pt x="480060" y="1502410"/>
                    <a:pt x="480060" y="1512570"/>
                  </a:cubicBezTo>
                  <a:cubicBezTo>
                    <a:pt x="480060" y="1504950"/>
                    <a:pt x="481330" y="1496060"/>
                    <a:pt x="481330" y="1487170"/>
                  </a:cubicBezTo>
                  <a:cubicBezTo>
                    <a:pt x="480060" y="1483360"/>
                    <a:pt x="478790" y="1479550"/>
                    <a:pt x="477520" y="1477010"/>
                  </a:cubicBezTo>
                  <a:cubicBezTo>
                    <a:pt x="476250" y="1470660"/>
                    <a:pt x="474980" y="1461770"/>
                    <a:pt x="473710" y="1454150"/>
                  </a:cubicBezTo>
                  <a:cubicBezTo>
                    <a:pt x="469900" y="1422400"/>
                    <a:pt x="467360" y="1391920"/>
                    <a:pt x="463550" y="1363980"/>
                  </a:cubicBezTo>
                  <a:cubicBezTo>
                    <a:pt x="461010" y="1337310"/>
                    <a:pt x="458470" y="1315720"/>
                    <a:pt x="454660" y="1304290"/>
                  </a:cubicBezTo>
                  <a:cubicBezTo>
                    <a:pt x="462280" y="1291590"/>
                    <a:pt x="448310" y="1245870"/>
                    <a:pt x="426720" y="1197610"/>
                  </a:cubicBezTo>
                  <a:cubicBezTo>
                    <a:pt x="405130" y="1149350"/>
                    <a:pt x="375920" y="1098550"/>
                    <a:pt x="346710" y="1078230"/>
                  </a:cubicBezTo>
                  <a:cubicBezTo>
                    <a:pt x="367030" y="1049020"/>
                    <a:pt x="387350" y="1021080"/>
                    <a:pt x="373380" y="1010920"/>
                  </a:cubicBezTo>
                  <a:cubicBezTo>
                    <a:pt x="345440" y="989330"/>
                    <a:pt x="303530" y="1016000"/>
                    <a:pt x="264160" y="1055370"/>
                  </a:cubicBezTo>
                  <a:cubicBezTo>
                    <a:pt x="224790" y="1094740"/>
                    <a:pt x="187960" y="1146810"/>
                    <a:pt x="162560" y="1174750"/>
                  </a:cubicBezTo>
                  <a:cubicBezTo>
                    <a:pt x="115570" y="1183640"/>
                    <a:pt x="71120" y="1117600"/>
                    <a:pt x="60960" y="1065530"/>
                  </a:cubicBezTo>
                  <a:cubicBezTo>
                    <a:pt x="60960" y="1065530"/>
                    <a:pt x="54610" y="1052830"/>
                    <a:pt x="45720" y="1032510"/>
                  </a:cubicBezTo>
                  <a:cubicBezTo>
                    <a:pt x="36830" y="1010920"/>
                    <a:pt x="25400" y="981710"/>
                    <a:pt x="17780" y="946150"/>
                  </a:cubicBezTo>
                  <a:cubicBezTo>
                    <a:pt x="1270" y="876300"/>
                    <a:pt x="0" y="783590"/>
                    <a:pt x="46990" y="708660"/>
                  </a:cubicBezTo>
                  <a:cubicBezTo>
                    <a:pt x="93980" y="633730"/>
                    <a:pt x="149860" y="556260"/>
                    <a:pt x="215900" y="481330"/>
                  </a:cubicBezTo>
                  <a:cubicBezTo>
                    <a:pt x="281940" y="406400"/>
                    <a:pt x="359410" y="332740"/>
                    <a:pt x="444500" y="266700"/>
                  </a:cubicBezTo>
                  <a:cubicBezTo>
                    <a:pt x="530860" y="200660"/>
                    <a:pt x="624840" y="143510"/>
                    <a:pt x="721360" y="97790"/>
                  </a:cubicBezTo>
                  <a:cubicBezTo>
                    <a:pt x="819150" y="52070"/>
                    <a:pt x="919480" y="19050"/>
                    <a:pt x="1017270" y="0"/>
                  </a:cubicBezTo>
                  <a:cubicBezTo>
                    <a:pt x="1043940" y="0"/>
                    <a:pt x="1083310" y="1270"/>
                    <a:pt x="1122680" y="5080"/>
                  </a:cubicBezTo>
                  <a:cubicBezTo>
                    <a:pt x="1141730" y="6350"/>
                    <a:pt x="1162050" y="8890"/>
                    <a:pt x="1179830" y="10160"/>
                  </a:cubicBezTo>
                  <a:cubicBezTo>
                    <a:pt x="1197610" y="11430"/>
                    <a:pt x="1214120" y="13970"/>
                    <a:pt x="1226820" y="15240"/>
                  </a:cubicBezTo>
                  <a:cubicBezTo>
                    <a:pt x="1325880" y="8890"/>
                    <a:pt x="1426210" y="8890"/>
                    <a:pt x="1527810" y="15240"/>
                  </a:cubicBezTo>
                  <a:cubicBezTo>
                    <a:pt x="1629410" y="21590"/>
                    <a:pt x="1727200" y="36830"/>
                    <a:pt x="1817370" y="55880"/>
                  </a:cubicBezTo>
                  <a:cubicBezTo>
                    <a:pt x="1998980" y="93980"/>
                    <a:pt x="2155190" y="149860"/>
                    <a:pt x="2289810" y="201930"/>
                  </a:cubicBezTo>
                  <a:cubicBezTo>
                    <a:pt x="2357120" y="228600"/>
                    <a:pt x="2420620" y="254000"/>
                    <a:pt x="2477770" y="278130"/>
                  </a:cubicBezTo>
                  <a:cubicBezTo>
                    <a:pt x="2531110" y="300990"/>
                    <a:pt x="2584450" y="322580"/>
                    <a:pt x="2637790" y="345440"/>
                  </a:cubicBezTo>
                  <a:cubicBezTo>
                    <a:pt x="2733040" y="384810"/>
                    <a:pt x="2814320" y="416560"/>
                    <a:pt x="2881630" y="441960"/>
                  </a:cubicBezTo>
                  <a:cubicBezTo>
                    <a:pt x="2895600" y="441960"/>
                    <a:pt x="2910840" y="441960"/>
                    <a:pt x="2923540" y="440690"/>
                  </a:cubicBezTo>
                  <a:lnTo>
                    <a:pt x="2942590" y="440690"/>
                  </a:lnTo>
                  <a:cubicBezTo>
                    <a:pt x="2947670" y="440690"/>
                    <a:pt x="2954020" y="441960"/>
                    <a:pt x="2957830" y="443230"/>
                  </a:cubicBezTo>
                  <a:cubicBezTo>
                    <a:pt x="2966720" y="445770"/>
                    <a:pt x="2974340" y="450850"/>
                    <a:pt x="2978150" y="458470"/>
                  </a:cubicBezTo>
                  <a:cubicBezTo>
                    <a:pt x="2984500" y="468630"/>
                    <a:pt x="2990850" y="477520"/>
                    <a:pt x="2998470" y="487680"/>
                  </a:cubicBezTo>
                  <a:cubicBezTo>
                    <a:pt x="3006090" y="496570"/>
                    <a:pt x="3013710" y="504190"/>
                    <a:pt x="3021330" y="511810"/>
                  </a:cubicBezTo>
                  <a:cubicBezTo>
                    <a:pt x="3036570" y="525780"/>
                    <a:pt x="3054350" y="537210"/>
                    <a:pt x="3073400" y="542290"/>
                  </a:cubicBezTo>
                  <a:cubicBezTo>
                    <a:pt x="3110230" y="553720"/>
                    <a:pt x="3152140" y="546100"/>
                    <a:pt x="3183890" y="516890"/>
                  </a:cubicBezTo>
                  <a:cubicBezTo>
                    <a:pt x="3201670" y="547370"/>
                    <a:pt x="3227070" y="553720"/>
                    <a:pt x="3252470" y="556260"/>
                  </a:cubicBezTo>
                  <a:cubicBezTo>
                    <a:pt x="3266440" y="551180"/>
                    <a:pt x="3280410" y="543560"/>
                    <a:pt x="3294380" y="533400"/>
                  </a:cubicBezTo>
                  <a:cubicBezTo>
                    <a:pt x="3298190" y="530860"/>
                    <a:pt x="3300730" y="528320"/>
                    <a:pt x="3304540" y="525780"/>
                  </a:cubicBezTo>
                  <a:cubicBezTo>
                    <a:pt x="3308350" y="523240"/>
                    <a:pt x="3309620" y="520700"/>
                    <a:pt x="3312160" y="518160"/>
                  </a:cubicBezTo>
                  <a:cubicBezTo>
                    <a:pt x="3317240" y="513080"/>
                    <a:pt x="3322320" y="508000"/>
                    <a:pt x="3326130" y="502920"/>
                  </a:cubicBezTo>
                  <a:cubicBezTo>
                    <a:pt x="3343910" y="481330"/>
                    <a:pt x="3355340" y="455930"/>
                    <a:pt x="3364230" y="439420"/>
                  </a:cubicBezTo>
                  <a:cubicBezTo>
                    <a:pt x="3365500" y="441960"/>
                    <a:pt x="3366770" y="444500"/>
                    <a:pt x="3366770" y="447040"/>
                  </a:cubicBezTo>
                  <a:cubicBezTo>
                    <a:pt x="3366770" y="449580"/>
                    <a:pt x="3368040" y="452120"/>
                    <a:pt x="3368040" y="453390"/>
                  </a:cubicBezTo>
                  <a:cubicBezTo>
                    <a:pt x="3368040" y="457200"/>
                    <a:pt x="3368040" y="462280"/>
                    <a:pt x="3366770" y="466090"/>
                  </a:cubicBezTo>
                  <a:cubicBezTo>
                    <a:pt x="3364230" y="473710"/>
                    <a:pt x="3360420" y="480060"/>
                    <a:pt x="3355340" y="486410"/>
                  </a:cubicBezTo>
                  <a:cubicBezTo>
                    <a:pt x="3357881" y="497840"/>
                    <a:pt x="3373120" y="500380"/>
                    <a:pt x="3388361" y="500380"/>
                  </a:cubicBezTo>
                  <a:cubicBezTo>
                    <a:pt x="3403601" y="501650"/>
                    <a:pt x="3420111" y="500380"/>
                    <a:pt x="3422651" y="513080"/>
                  </a:cubicBezTo>
                  <a:cubicBezTo>
                    <a:pt x="3418841" y="533400"/>
                    <a:pt x="3403601" y="554990"/>
                    <a:pt x="3383281" y="570230"/>
                  </a:cubicBezTo>
                  <a:cubicBezTo>
                    <a:pt x="3364231" y="585470"/>
                    <a:pt x="3340101" y="601980"/>
                    <a:pt x="3322321" y="614680"/>
                  </a:cubicBezTo>
                  <a:lnTo>
                    <a:pt x="3343911" y="642620"/>
                  </a:lnTo>
                  <a:cubicBezTo>
                    <a:pt x="3357881" y="632460"/>
                    <a:pt x="3370581" y="621030"/>
                    <a:pt x="3382011" y="610870"/>
                  </a:cubicBezTo>
                  <a:cubicBezTo>
                    <a:pt x="3392171" y="600710"/>
                    <a:pt x="3402331" y="591820"/>
                    <a:pt x="3411221" y="581660"/>
                  </a:cubicBezTo>
                  <a:cubicBezTo>
                    <a:pt x="3429001" y="561340"/>
                    <a:pt x="3446781" y="541020"/>
                    <a:pt x="3463291" y="514350"/>
                  </a:cubicBezTo>
                  <a:cubicBezTo>
                    <a:pt x="3487421" y="492760"/>
                    <a:pt x="3510281" y="481330"/>
                    <a:pt x="3530601" y="478790"/>
                  </a:cubicBezTo>
                  <a:cubicBezTo>
                    <a:pt x="3550921" y="474980"/>
                    <a:pt x="3567431" y="480060"/>
                    <a:pt x="3571241" y="495300"/>
                  </a:cubicBezTo>
                  <a:cubicBezTo>
                    <a:pt x="3569971" y="547370"/>
                    <a:pt x="3540761" y="603250"/>
                    <a:pt x="3500121" y="648970"/>
                  </a:cubicBezTo>
                  <a:cubicBezTo>
                    <a:pt x="3459481" y="693420"/>
                    <a:pt x="3407411" y="730250"/>
                    <a:pt x="3361691" y="759460"/>
                  </a:cubicBezTo>
                  <a:cubicBezTo>
                    <a:pt x="3384551" y="744220"/>
                    <a:pt x="3394711" y="758190"/>
                    <a:pt x="3404871" y="773430"/>
                  </a:cubicBezTo>
                  <a:cubicBezTo>
                    <a:pt x="3416301" y="765810"/>
                    <a:pt x="3364231" y="803910"/>
                    <a:pt x="3293111" y="839470"/>
                  </a:cubicBezTo>
                  <a:cubicBezTo>
                    <a:pt x="3221991" y="873760"/>
                    <a:pt x="3145791" y="899160"/>
                    <a:pt x="3060701" y="911860"/>
                  </a:cubicBezTo>
                  <a:lnTo>
                    <a:pt x="3065781" y="947420"/>
                  </a:lnTo>
                  <a:cubicBezTo>
                    <a:pt x="3086101" y="944880"/>
                    <a:pt x="3105151" y="941070"/>
                    <a:pt x="3125471" y="935990"/>
                  </a:cubicBezTo>
                  <a:cubicBezTo>
                    <a:pt x="3129281" y="953770"/>
                    <a:pt x="3136901" y="988060"/>
                    <a:pt x="3140711" y="1004570"/>
                  </a:cubicBezTo>
                  <a:cubicBezTo>
                    <a:pt x="3121661" y="1010920"/>
                    <a:pt x="3098801" y="1017270"/>
                    <a:pt x="3073401" y="1022350"/>
                  </a:cubicBezTo>
                  <a:cubicBezTo>
                    <a:pt x="3048001" y="1028700"/>
                    <a:pt x="3021331" y="1031240"/>
                    <a:pt x="2994661" y="1035050"/>
                  </a:cubicBezTo>
                  <a:cubicBezTo>
                    <a:pt x="2938781" y="1041400"/>
                    <a:pt x="2881631" y="1043940"/>
                    <a:pt x="2830831" y="1046480"/>
                  </a:cubicBezTo>
                  <a:cubicBezTo>
                    <a:pt x="2805431" y="1047750"/>
                    <a:pt x="2781301" y="1049020"/>
                    <a:pt x="2760981" y="1051560"/>
                  </a:cubicBezTo>
                  <a:cubicBezTo>
                    <a:pt x="2750821" y="1052830"/>
                    <a:pt x="2740661" y="1054100"/>
                    <a:pt x="2731771" y="1056640"/>
                  </a:cubicBezTo>
                  <a:cubicBezTo>
                    <a:pt x="2722881" y="1057910"/>
                    <a:pt x="2713991" y="1060450"/>
                    <a:pt x="2707641" y="1064260"/>
                  </a:cubicBezTo>
                  <a:cubicBezTo>
                    <a:pt x="2678431" y="1075690"/>
                    <a:pt x="2664461" y="1096010"/>
                    <a:pt x="2674621" y="1129030"/>
                  </a:cubicBezTo>
                  <a:cubicBezTo>
                    <a:pt x="2697481" y="1132840"/>
                    <a:pt x="2719071" y="1136650"/>
                    <a:pt x="2741931" y="1139190"/>
                  </a:cubicBezTo>
                  <a:cubicBezTo>
                    <a:pt x="2739391" y="1156970"/>
                    <a:pt x="2734311" y="1191260"/>
                    <a:pt x="2734311" y="1191260"/>
                  </a:cubicBezTo>
                  <a:cubicBezTo>
                    <a:pt x="2802891" y="1209040"/>
                    <a:pt x="2885441" y="1224280"/>
                    <a:pt x="2971801" y="1230630"/>
                  </a:cubicBezTo>
                  <a:lnTo>
                    <a:pt x="3004821" y="1231900"/>
                  </a:lnTo>
                  <a:lnTo>
                    <a:pt x="3070861" y="1231900"/>
                  </a:lnTo>
                  <a:cubicBezTo>
                    <a:pt x="3082291" y="1231900"/>
                    <a:pt x="3092451" y="1230630"/>
                    <a:pt x="3103881" y="1230630"/>
                  </a:cubicBezTo>
                  <a:cubicBezTo>
                    <a:pt x="3147061" y="1229360"/>
                    <a:pt x="3191511" y="1224280"/>
                    <a:pt x="3232151" y="1217930"/>
                  </a:cubicBezTo>
                  <a:cubicBezTo>
                    <a:pt x="3232151" y="1217930"/>
                    <a:pt x="3241041" y="1252220"/>
                    <a:pt x="3246121" y="1268730"/>
                  </a:cubicBezTo>
                  <a:cubicBezTo>
                    <a:pt x="3205481" y="1278890"/>
                    <a:pt x="3162301" y="1289050"/>
                    <a:pt x="3120391" y="1294130"/>
                  </a:cubicBezTo>
                  <a:cubicBezTo>
                    <a:pt x="3152141" y="1290320"/>
                    <a:pt x="3178811" y="1287780"/>
                    <a:pt x="3201671" y="1287780"/>
                  </a:cubicBezTo>
                  <a:cubicBezTo>
                    <a:pt x="3213101" y="1287780"/>
                    <a:pt x="3224531" y="1287780"/>
                    <a:pt x="3234691" y="1289050"/>
                  </a:cubicBezTo>
                  <a:cubicBezTo>
                    <a:pt x="3244851" y="1290320"/>
                    <a:pt x="3253741" y="1291590"/>
                    <a:pt x="3263901" y="1292860"/>
                  </a:cubicBezTo>
                  <a:cubicBezTo>
                    <a:pt x="3281681" y="1296670"/>
                    <a:pt x="3296921" y="1299210"/>
                    <a:pt x="3312161" y="1303020"/>
                  </a:cubicBezTo>
                  <a:cubicBezTo>
                    <a:pt x="3326131" y="1306830"/>
                    <a:pt x="3338831" y="1309370"/>
                    <a:pt x="3351531" y="1309370"/>
                  </a:cubicBezTo>
                  <a:cubicBezTo>
                    <a:pt x="3426461" y="1320800"/>
                    <a:pt x="3540761" y="1285240"/>
                    <a:pt x="3655061" y="1212850"/>
                  </a:cubicBezTo>
                  <a:cubicBezTo>
                    <a:pt x="3684271" y="1195070"/>
                    <a:pt x="3712211" y="1174750"/>
                    <a:pt x="3740151" y="1153160"/>
                  </a:cubicBezTo>
                  <a:cubicBezTo>
                    <a:pt x="3754121" y="1143000"/>
                    <a:pt x="3768091" y="1131570"/>
                    <a:pt x="3782061" y="1120140"/>
                  </a:cubicBezTo>
                  <a:cubicBezTo>
                    <a:pt x="3788411" y="1113790"/>
                    <a:pt x="3796031" y="1108710"/>
                    <a:pt x="3802381" y="1102360"/>
                  </a:cubicBezTo>
                  <a:cubicBezTo>
                    <a:pt x="3808731" y="1096010"/>
                    <a:pt x="3816351" y="1090930"/>
                    <a:pt x="3823971" y="1083310"/>
                  </a:cubicBezTo>
                  <a:cubicBezTo>
                    <a:pt x="3884931" y="1028700"/>
                    <a:pt x="3939541" y="967740"/>
                    <a:pt x="3990341" y="902970"/>
                  </a:cubicBezTo>
                  <a:cubicBezTo>
                    <a:pt x="3997961" y="891540"/>
                    <a:pt x="4005581" y="883920"/>
                    <a:pt x="4013201" y="880110"/>
                  </a:cubicBezTo>
                  <a:cubicBezTo>
                    <a:pt x="4020821" y="875030"/>
                    <a:pt x="4027171" y="873760"/>
                    <a:pt x="4033521" y="873760"/>
                  </a:cubicBezTo>
                  <a:cubicBezTo>
                    <a:pt x="4046221" y="873760"/>
                    <a:pt x="4057651" y="880110"/>
                    <a:pt x="4065271" y="885190"/>
                  </a:cubicBezTo>
                  <a:cubicBezTo>
                    <a:pt x="4093211" y="833120"/>
                    <a:pt x="4117341" y="781050"/>
                    <a:pt x="4140201" y="727710"/>
                  </a:cubicBezTo>
                  <a:cubicBezTo>
                    <a:pt x="4145281" y="713740"/>
                    <a:pt x="4151631" y="699770"/>
                    <a:pt x="4156711" y="685800"/>
                  </a:cubicBezTo>
                  <a:cubicBezTo>
                    <a:pt x="4159251" y="679450"/>
                    <a:pt x="4161791" y="671830"/>
                    <a:pt x="4164331" y="665480"/>
                  </a:cubicBezTo>
                  <a:cubicBezTo>
                    <a:pt x="4166871" y="657860"/>
                    <a:pt x="4169411" y="651510"/>
                    <a:pt x="4171951" y="643890"/>
                  </a:cubicBezTo>
                  <a:cubicBezTo>
                    <a:pt x="4177031" y="628650"/>
                    <a:pt x="4182111" y="614680"/>
                    <a:pt x="4187191" y="600710"/>
                  </a:cubicBezTo>
                  <a:cubicBezTo>
                    <a:pt x="4192271" y="585470"/>
                    <a:pt x="4196081" y="570230"/>
                    <a:pt x="4199891" y="553720"/>
                  </a:cubicBezTo>
                  <a:lnTo>
                    <a:pt x="4206241" y="529590"/>
                  </a:lnTo>
                  <a:cubicBezTo>
                    <a:pt x="4208781" y="521970"/>
                    <a:pt x="4210051" y="513080"/>
                    <a:pt x="4211321" y="504190"/>
                  </a:cubicBezTo>
                  <a:cubicBezTo>
                    <a:pt x="4215131" y="487680"/>
                    <a:pt x="4217671" y="471170"/>
                    <a:pt x="4220211" y="453390"/>
                  </a:cubicBezTo>
                  <a:cubicBezTo>
                    <a:pt x="4222751" y="440690"/>
                    <a:pt x="4239261" y="582930"/>
                    <a:pt x="4235451" y="601980"/>
                  </a:cubicBezTo>
                  <a:close/>
                  <a:moveTo>
                    <a:pt x="543560" y="1503680"/>
                  </a:moveTo>
                  <a:lnTo>
                    <a:pt x="497840" y="1480820"/>
                  </a:lnTo>
                  <a:cubicBezTo>
                    <a:pt x="500380" y="1482090"/>
                    <a:pt x="513080" y="1488440"/>
                    <a:pt x="542290" y="1502410"/>
                  </a:cubicBezTo>
                  <a:cubicBezTo>
                    <a:pt x="543560" y="1502410"/>
                    <a:pt x="543560" y="1502410"/>
                    <a:pt x="543560" y="1503680"/>
                  </a:cubicBezTo>
                  <a:close/>
                  <a:moveTo>
                    <a:pt x="495300" y="1515110"/>
                  </a:moveTo>
                  <a:cubicBezTo>
                    <a:pt x="492760" y="1516380"/>
                    <a:pt x="491490" y="1516380"/>
                    <a:pt x="490220" y="1516380"/>
                  </a:cubicBezTo>
                  <a:cubicBezTo>
                    <a:pt x="488950" y="1516380"/>
                    <a:pt x="488950" y="1517650"/>
                    <a:pt x="487680" y="1517650"/>
                  </a:cubicBezTo>
                  <a:cubicBezTo>
                    <a:pt x="492760" y="1515110"/>
                    <a:pt x="499110" y="1513840"/>
                    <a:pt x="505460" y="1512570"/>
                  </a:cubicBezTo>
                  <a:lnTo>
                    <a:pt x="501650" y="1512570"/>
                  </a:lnTo>
                  <a:cubicBezTo>
                    <a:pt x="500380" y="1513840"/>
                    <a:pt x="497840" y="1513840"/>
                    <a:pt x="495300" y="1515110"/>
                  </a:cubicBezTo>
                  <a:close/>
                  <a:moveTo>
                    <a:pt x="480060" y="1522730"/>
                  </a:moveTo>
                  <a:lnTo>
                    <a:pt x="480060" y="1513840"/>
                  </a:lnTo>
                  <a:lnTo>
                    <a:pt x="480060" y="1520190"/>
                  </a:lnTo>
                  <a:lnTo>
                    <a:pt x="480060" y="1517650"/>
                  </a:lnTo>
                  <a:lnTo>
                    <a:pt x="480060" y="1522730"/>
                  </a:lnTo>
                  <a:cubicBezTo>
                    <a:pt x="480060" y="1524000"/>
                    <a:pt x="478790" y="1524000"/>
                    <a:pt x="480060" y="1522730"/>
                  </a:cubicBezTo>
                  <a:cubicBezTo>
                    <a:pt x="478790" y="1524000"/>
                    <a:pt x="480060" y="1524000"/>
                    <a:pt x="480060" y="1522730"/>
                  </a:cubicBezTo>
                  <a:cubicBezTo>
                    <a:pt x="478790" y="1535430"/>
                    <a:pt x="478790" y="1544320"/>
                    <a:pt x="478790" y="1546860"/>
                  </a:cubicBezTo>
                  <a:cubicBezTo>
                    <a:pt x="478790" y="1545590"/>
                    <a:pt x="478790" y="1537970"/>
                    <a:pt x="480060" y="1522730"/>
                  </a:cubicBezTo>
                  <a:cubicBezTo>
                    <a:pt x="480060" y="1522730"/>
                    <a:pt x="481330" y="1521460"/>
                    <a:pt x="482600" y="1521460"/>
                  </a:cubicBezTo>
                  <a:lnTo>
                    <a:pt x="483870" y="1521460"/>
                  </a:lnTo>
                  <a:cubicBezTo>
                    <a:pt x="481330" y="1521460"/>
                    <a:pt x="480060" y="1522730"/>
                    <a:pt x="480060" y="1522730"/>
                  </a:cubicBezTo>
                  <a:close/>
                </a:path>
              </a:pathLst>
            </a:custGeom>
            <a:blipFill>
              <a:blip r:embed="rId6"/>
              <a:stretch>
                <a:fillRect l="0" t="-36234" r="0" b="-36234"/>
              </a:stretch>
            </a:blipFill>
          </p:spPr>
        </p:sp>
      </p:grpSp>
      <p:sp>
        <p:nvSpPr>
          <p:cNvPr name="TextBox 7" id="7"/>
          <p:cNvSpPr txBox="true"/>
          <p:nvPr/>
        </p:nvSpPr>
        <p:spPr>
          <a:xfrm rot="0">
            <a:off x="713603" y="1819811"/>
            <a:ext cx="11331863" cy="6656070"/>
          </a:xfrm>
          <a:prstGeom prst="rect">
            <a:avLst/>
          </a:prstGeom>
        </p:spPr>
        <p:txBody>
          <a:bodyPr anchor="t" rtlCol="false" tIns="0" lIns="0" bIns="0" rIns="0">
            <a:spAutoFit/>
          </a:bodyPr>
          <a:lstStyle/>
          <a:p>
            <a:pPr algn="ctr">
              <a:lnSpc>
                <a:spcPts val="3780"/>
              </a:lnSpc>
            </a:pPr>
            <a:r>
              <a:rPr lang="en-US" sz="2700">
                <a:solidFill>
                  <a:srgbClr val="1800FF"/>
                </a:solidFill>
                <a:latin typeface="Canva Sans 2"/>
              </a:rPr>
              <a:t>The orange color thread is the school community: teachers, </a:t>
            </a:r>
          </a:p>
          <a:p>
            <a:pPr algn="ctr">
              <a:lnSpc>
                <a:spcPts val="3780"/>
              </a:lnSpc>
            </a:pPr>
            <a:r>
              <a:rPr lang="en-US" sz="2700">
                <a:solidFill>
                  <a:srgbClr val="EE2922"/>
                </a:solidFill>
                <a:latin typeface="Canva Sans 2"/>
              </a:rPr>
              <a:t>El hilo color anaranjado es la comunidad escolar: los maestros </a:t>
            </a:r>
          </a:p>
          <a:p>
            <a:pPr algn="ctr">
              <a:lnSpc>
                <a:spcPts val="3780"/>
              </a:lnSpc>
            </a:pPr>
            <a:r>
              <a:rPr lang="en-US" sz="2700">
                <a:solidFill>
                  <a:srgbClr val="1800FF"/>
                </a:solidFill>
                <a:latin typeface="Canva Sans 2"/>
              </a:rPr>
              <a:t>custodians, classmates… who also help you to soar higher. </a:t>
            </a:r>
          </a:p>
          <a:p>
            <a:pPr algn="ctr">
              <a:lnSpc>
                <a:spcPts val="3780"/>
              </a:lnSpc>
            </a:pPr>
            <a:r>
              <a:rPr lang="en-US" sz="2700">
                <a:solidFill>
                  <a:srgbClr val="EE2922"/>
                </a:solidFill>
                <a:latin typeface="Canva Sans 2"/>
              </a:rPr>
              <a:t>personal escolar, compañeros... que te ayudan a volar más alto. </a:t>
            </a:r>
          </a:p>
          <a:p>
            <a:pPr algn="ctr">
              <a:lnSpc>
                <a:spcPts val="3780"/>
              </a:lnSpc>
            </a:pPr>
          </a:p>
          <a:p>
            <a:pPr algn="ctr">
              <a:lnSpc>
                <a:spcPts val="3780"/>
              </a:lnSpc>
            </a:pPr>
            <a:r>
              <a:rPr lang="en-US" sz="2700">
                <a:solidFill>
                  <a:srgbClr val="1800FF"/>
                </a:solidFill>
                <a:latin typeface="Canva Sans 2"/>
              </a:rPr>
              <a:t>The purple color thread are your neighbours and people in your </a:t>
            </a:r>
          </a:p>
          <a:p>
            <a:pPr algn="ctr">
              <a:lnSpc>
                <a:spcPts val="3780"/>
              </a:lnSpc>
            </a:pPr>
            <a:r>
              <a:rPr lang="en-US" sz="2700">
                <a:solidFill>
                  <a:srgbClr val="EE2922"/>
                </a:solidFill>
                <a:latin typeface="Canva Sans 2"/>
              </a:rPr>
              <a:t>El hilo color violeta son tus vecinos y las personas en tu </a:t>
            </a:r>
          </a:p>
          <a:p>
            <a:pPr algn="ctr">
              <a:lnSpc>
                <a:spcPts val="3780"/>
              </a:lnSpc>
            </a:pPr>
            <a:r>
              <a:rPr lang="en-US" sz="2700">
                <a:solidFill>
                  <a:srgbClr val="1800FF"/>
                </a:solidFill>
                <a:latin typeface="Canva Sans 2"/>
              </a:rPr>
              <a:t>barrio that help you soar higher. </a:t>
            </a:r>
          </a:p>
          <a:p>
            <a:pPr algn="ctr">
              <a:lnSpc>
                <a:spcPts val="3780"/>
              </a:lnSpc>
            </a:pPr>
            <a:r>
              <a:rPr lang="en-US" sz="2700">
                <a:solidFill>
                  <a:srgbClr val="EE2922"/>
                </a:solidFill>
                <a:latin typeface="Canva Sans 2"/>
              </a:rPr>
              <a:t>barrio que te ayudan a volar más y más alto. </a:t>
            </a:r>
          </a:p>
          <a:p>
            <a:pPr algn="ctr">
              <a:lnSpc>
                <a:spcPts val="3780"/>
              </a:lnSpc>
            </a:pPr>
          </a:p>
          <a:p>
            <a:pPr algn="ctr">
              <a:lnSpc>
                <a:spcPts val="3780"/>
              </a:lnSpc>
            </a:pPr>
            <a:r>
              <a:rPr lang="en-US" sz="2700">
                <a:solidFill>
                  <a:srgbClr val="1800FF"/>
                </a:solidFill>
                <a:latin typeface="Canva Sans 2"/>
              </a:rPr>
              <a:t>The pink color thread is God and your Church members that also </a:t>
            </a:r>
          </a:p>
          <a:p>
            <a:pPr algn="ctr">
              <a:lnSpc>
                <a:spcPts val="3780"/>
              </a:lnSpc>
            </a:pPr>
            <a:r>
              <a:rPr lang="en-US" sz="2700">
                <a:solidFill>
                  <a:srgbClr val="FB074D"/>
                </a:solidFill>
                <a:latin typeface="Canva Sans 2"/>
              </a:rPr>
              <a:t>El hilo color rosa es Dios y los miembros de tu Iglesia que también </a:t>
            </a:r>
          </a:p>
          <a:p>
            <a:pPr algn="ctr">
              <a:lnSpc>
                <a:spcPts val="3780"/>
              </a:lnSpc>
            </a:pPr>
            <a:r>
              <a:rPr lang="en-US" sz="2700">
                <a:solidFill>
                  <a:srgbClr val="1800FF"/>
                </a:solidFill>
                <a:latin typeface="Canva Sans 2"/>
              </a:rPr>
              <a:t>help you soar higher with their prayers. </a:t>
            </a:r>
          </a:p>
          <a:p>
            <a:pPr algn="ctr">
              <a:lnSpc>
                <a:spcPts val="3780"/>
              </a:lnSpc>
            </a:pPr>
            <a:r>
              <a:rPr lang="en-US" sz="2700">
                <a:solidFill>
                  <a:srgbClr val="EE2922"/>
                </a:solidFill>
                <a:latin typeface="Canva Sans 2"/>
              </a:rPr>
              <a:t>te ayudan a volar más alto con sus oraciones.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552589"/>
            <a:ext cx="13570561" cy="8874747"/>
          </a:xfrm>
          <a:custGeom>
            <a:avLst/>
            <a:gdLst/>
            <a:ahLst/>
            <a:cxnLst/>
            <a:rect r="r" b="b" t="t" l="l"/>
            <a:pathLst>
              <a:path h="8874747" w="13570561">
                <a:moveTo>
                  <a:pt x="0" y="0"/>
                </a:moveTo>
                <a:lnTo>
                  <a:pt x="13570560" y="0"/>
                </a:lnTo>
                <a:lnTo>
                  <a:pt x="13570560" y="8874747"/>
                </a:lnTo>
                <a:lnTo>
                  <a:pt x="0" y="8874747"/>
                </a:lnTo>
                <a:lnTo>
                  <a:pt x="0" y="0"/>
                </a:lnTo>
                <a:close/>
              </a:path>
            </a:pathLst>
          </a:custGeom>
          <a:blipFill>
            <a:blip r:embed="rId3"/>
            <a:stretch>
              <a:fillRect l="-1187" t="0" r="-1187" b="-1166"/>
            </a:stretch>
          </a:blipFill>
        </p:spPr>
      </p:sp>
      <p:sp>
        <p:nvSpPr>
          <p:cNvPr name="Freeform 4" id="4"/>
          <p:cNvSpPr/>
          <p:nvPr/>
        </p:nvSpPr>
        <p:spPr>
          <a:xfrm flipH="false" flipV="false" rot="0">
            <a:off x="3881903" y="135404"/>
            <a:ext cx="14716925" cy="9492417"/>
          </a:xfrm>
          <a:custGeom>
            <a:avLst/>
            <a:gdLst/>
            <a:ahLst/>
            <a:cxnLst/>
            <a:rect r="r" b="b" t="t" l="l"/>
            <a:pathLst>
              <a:path h="9492417" w="14716925">
                <a:moveTo>
                  <a:pt x="0" y="0"/>
                </a:moveTo>
                <a:lnTo>
                  <a:pt x="14716925" y="0"/>
                </a:lnTo>
                <a:lnTo>
                  <a:pt x="14716925" y="9492416"/>
                </a:lnTo>
                <a:lnTo>
                  <a:pt x="0" y="949241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0">
            <a:off x="-2310497" y="1462637"/>
            <a:ext cx="7361756" cy="7361726"/>
            <a:chOff x="0" y="0"/>
            <a:chExt cx="6350000" cy="6349975"/>
          </a:xfrm>
        </p:grpSpPr>
        <p:sp>
          <p:nvSpPr>
            <p:cNvPr name="Freeform 6" id="6"/>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15359" t="0" r="-15359" b="0"/>
              </a:stretch>
            </a:blipFill>
          </p:spPr>
        </p:sp>
      </p:grpSp>
      <p:sp>
        <p:nvSpPr>
          <p:cNvPr name="TextBox 7" id="7"/>
          <p:cNvSpPr txBox="true"/>
          <p:nvPr/>
        </p:nvSpPr>
        <p:spPr>
          <a:xfrm rot="0">
            <a:off x="4971404" y="970227"/>
            <a:ext cx="12594788" cy="8288073"/>
          </a:xfrm>
          <a:prstGeom prst="rect">
            <a:avLst/>
          </a:prstGeom>
        </p:spPr>
        <p:txBody>
          <a:bodyPr anchor="t" rtlCol="false" tIns="0" lIns="0" bIns="0" rIns="0">
            <a:spAutoFit/>
          </a:bodyPr>
          <a:lstStyle/>
          <a:p>
            <a:pPr algn="ctr">
              <a:lnSpc>
                <a:spcPts val="3880"/>
              </a:lnSpc>
            </a:pPr>
            <a:r>
              <a:rPr lang="en-US" sz="2771">
                <a:solidFill>
                  <a:srgbClr val="1800FF"/>
                </a:solidFill>
                <a:latin typeface="Canva Sans 2"/>
              </a:rPr>
              <a:t>The green thread are the community people that help you soar higher: </a:t>
            </a:r>
          </a:p>
          <a:p>
            <a:pPr algn="ctr">
              <a:lnSpc>
                <a:spcPts val="3880"/>
              </a:lnSpc>
            </a:pPr>
            <a:r>
              <a:rPr lang="en-US" sz="2771">
                <a:solidFill>
                  <a:srgbClr val="EE2922"/>
                </a:solidFill>
                <a:latin typeface="Canva Sans 2"/>
              </a:rPr>
              <a:t>El hilo color verde son las personas de la comunidad que te ayudan a </a:t>
            </a:r>
          </a:p>
          <a:p>
            <a:pPr algn="ctr">
              <a:lnSpc>
                <a:spcPts val="3880"/>
              </a:lnSpc>
            </a:pPr>
            <a:r>
              <a:rPr lang="en-US" sz="2771">
                <a:solidFill>
                  <a:srgbClr val="1800FF"/>
                </a:solidFill>
                <a:latin typeface="Canva Sans 2"/>
              </a:rPr>
              <a:t>soar higher: your pediatrician, the police, the people at your favorite </a:t>
            </a:r>
          </a:p>
          <a:p>
            <a:pPr algn="ctr">
              <a:lnSpc>
                <a:spcPts val="3880"/>
              </a:lnSpc>
            </a:pPr>
            <a:r>
              <a:rPr lang="en-US" sz="2771">
                <a:solidFill>
                  <a:srgbClr val="EE2922"/>
                </a:solidFill>
                <a:latin typeface="Canva Sans 2"/>
              </a:rPr>
              <a:t>volar más alto: tu pediatra, la policía, los que trabajan en tu panadería </a:t>
            </a:r>
          </a:p>
          <a:p>
            <a:pPr algn="ctr">
              <a:lnSpc>
                <a:spcPts val="3880"/>
              </a:lnSpc>
            </a:pPr>
            <a:r>
              <a:rPr lang="en-US" sz="2771">
                <a:solidFill>
                  <a:srgbClr val="1800FF"/>
                </a:solidFill>
                <a:latin typeface="Canva Sans 2"/>
              </a:rPr>
              <a:t>bakery, every jibarito of new albor that you find in your way… </a:t>
            </a:r>
          </a:p>
          <a:p>
            <a:pPr algn="ctr">
              <a:lnSpc>
                <a:spcPts val="3880"/>
              </a:lnSpc>
            </a:pPr>
            <a:r>
              <a:rPr lang="en-US" sz="2771">
                <a:solidFill>
                  <a:srgbClr val="EE2922"/>
                </a:solidFill>
                <a:latin typeface="Canva Sans 2"/>
              </a:rPr>
              <a:t>favorita, cada jibarito del nuevo albor que te encuenrras en el camino… </a:t>
            </a:r>
          </a:p>
          <a:p>
            <a:pPr algn="ctr">
              <a:lnSpc>
                <a:spcPts val="3880"/>
              </a:lnSpc>
            </a:pPr>
            <a:r>
              <a:rPr lang="en-US" sz="2771">
                <a:solidFill>
                  <a:srgbClr val="1800FF"/>
                </a:solidFill>
                <a:latin typeface="Canva Sans 2"/>
              </a:rPr>
              <a:t>Y</a:t>
            </a:r>
            <a:r>
              <a:rPr lang="en-US" sz="2771">
                <a:solidFill>
                  <a:srgbClr val="1800FF"/>
                </a:solidFill>
                <a:latin typeface="Canva Sans 2"/>
              </a:rPr>
              <a:t>ou see: there are MANY people who are helping you to soar higher </a:t>
            </a:r>
          </a:p>
          <a:p>
            <a:pPr algn="ctr">
              <a:lnSpc>
                <a:spcPts val="3880"/>
              </a:lnSpc>
            </a:pPr>
            <a:r>
              <a:rPr lang="en-US" sz="2771">
                <a:solidFill>
                  <a:srgbClr val="EE2922"/>
                </a:solidFill>
                <a:latin typeface="Canva Sans 2"/>
              </a:rPr>
              <a:t>Verás: hay MUCHAS  personas que te están ayudando a volar más y </a:t>
            </a:r>
          </a:p>
          <a:p>
            <a:pPr algn="ctr">
              <a:lnSpc>
                <a:spcPts val="3880"/>
              </a:lnSpc>
            </a:pPr>
            <a:r>
              <a:rPr lang="en-US" sz="2771">
                <a:solidFill>
                  <a:srgbClr val="1800FF"/>
                </a:solidFill>
                <a:latin typeface="Canva Sans 2"/>
              </a:rPr>
              <a:t>and higher, there are many connections that help you soar more and </a:t>
            </a:r>
          </a:p>
          <a:p>
            <a:pPr algn="ctr">
              <a:lnSpc>
                <a:spcPts val="3880"/>
              </a:lnSpc>
            </a:pPr>
            <a:r>
              <a:rPr lang="en-US" sz="2771">
                <a:solidFill>
                  <a:srgbClr val="EE2922"/>
                </a:solidFill>
                <a:latin typeface="Canva Sans 2"/>
              </a:rPr>
              <a:t>más alto, hay muchos hilos conectados que te ayudan a volar más y más </a:t>
            </a:r>
          </a:p>
          <a:p>
            <a:pPr algn="ctr">
              <a:lnSpc>
                <a:spcPts val="3880"/>
              </a:lnSpc>
            </a:pPr>
            <a:r>
              <a:rPr lang="en-US" sz="2771">
                <a:solidFill>
                  <a:srgbClr val="1800FF"/>
                </a:solidFill>
                <a:latin typeface="Canva Sans 2"/>
              </a:rPr>
              <a:t>more, soaring to heights unimaginable to soar if you weren’t given this </a:t>
            </a:r>
          </a:p>
          <a:p>
            <a:pPr algn="ctr">
              <a:lnSpc>
                <a:spcPts val="3880"/>
              </a:lnSpc>
            </a:pPr>
            <a:r>
              <a:rPr lang="en-US" sz="2771">
                <a:solidFill>
                  <a:srgbClr val="EE2922"/>
                </a:solidFill>
                <a:latin typeface="Canva Sans 2"/>
              </a:rPr>
              <a:t>alto, elevándote a alturas inimaginables de alcanzar si no se te diera </a:t>
            </a:r>
          </a:p>
          <a:p>
            <a:pPr algn="ctr">
              <a:lnSpc>
                <a:spcPts val="3880"/>
              </a:lnSpc>
            </a:pPr>
            <a:r>
              <a:rPr lang="en-US" sz="2771">
                <a:solidFill>
                  <a:srgbClr val="1800FF"/>
                </a:solidFill>
                <a:latin typeface="Canva Sans 2"/>
              </a:rPr>
              <a:t>magic thread that helps you to grow more and more as the best person </a:t>
            </a:r>
          </a:p>
          <a:p>
            <a:pPr algn="ctr">
              <a:lnSpc>
                <a:spcPts val="3880"/>
              </a:lnSpc>
            </a:pPr>
            <a:r>
              <a:rPr lang="en-US" sz="2771">
                <a:solidFill>
                  <a:srgbClr val="EE2922"/>
                </a:solidFill>
                <a:latin typeface="Canva Sans 2"/>
              </a:rPr>
              <a:t>este hilo mágico que te ayuda a crecer más y más como la mejor persona </a:t>
            </a:r>
          </a:p>
          <a:p>
            <a:pPr algn="ctr">
              <a:lnSpc>
                <a:spcPts val="3880"/>
              </a:lnSpc>
            </a:pPr>
            <a:r>
              <a:rPr lang="en-US" sz="2771">
                <a:solidFill>
                  <a:srgbClr val="1800FF"/>
                </a:solidFill>
                <a:latin typeface="Canva Sans 2"/>
              </a:rPr>
              <a:t>you can be.</a:t>
            </a:r>
          </a:p>
          <a:p>
            <a:pPr algn="ctr">
              <a:lnSpc>
                <a:spcPts val="3880"/>
              </a:lnSpc>
            </a:pPr>
            <a:r>
              <a:rPr lang="en-US" sz="2771">
                <a:solidFill>
                  <a:srgbClr val="EE2922"/>
                </a:solidFill>
                <a:latin typeface="Canva Sans 2"/>
              </a:rPr>
              <a:t>que puedas ser .</a:t>
            </a:r>
          </a:p>
          <a:p>
            <a:pPr algn="ctr">
              <a:lnSpc>
                <a:spcPts val="3880"/>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428929" y="1417880"/>
            <a:ext cx="12759070" cy="8229600"/>
          </a:xfrm>
          <a:custGeom>
            <a:avLst/>
            <a:gdLst/>
            <a:ahLst/>
            <a:cxnLst/>
            <a:rect r="r" b="b" t="t" l="l"/>
            <a:pathLst>
              <a:path h="8229600" w="12759070">
                <a:moveTo>
                  <a:pt x="0" y="0"/>
                </a:moveTo>
                <a:lnTo>
                  <a:pt x="12759069" y="0"/>
                </a:lnTo>
                <a:lnTo>
                  <a:pt x="12759069"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0">
            <a:off x="11878509" y="1362867"/>
            <a:ext cx="5631477" cy="7561266"/>
            <a:chOff x="0" y="0"/>
            <a:chExt cx="4076700" cy="5473700"/>
          </a:xfrm>
        </p:grpSpPr>
        <p:sp>
          <p:nvSpPr>
            <p:cNvPr name="Freeform 6" id="6"/>
            <p:cNvSpPr/>
            <p:nvPr/>
          </p:nvSpPr>
          <p:spPr>
            <a:xfrm flipH="false" flipV="false" rot="0">
              <a:off x="38100" y="0"/>
              <a:ext cx="4038600" cy="5473700"/>
            </a:xfrm>
            <a:custGeom>
              <a:avLst/>
              <a:gdLst/>
              <a:ahLst/>
              <a:cxnLst/>
              <a:rect r="r" b="b" t="t" l="l"/>
              <a:pathLst>
                <a:path h="5473700" w="4038600">
                  <a:moveTo>
                    <a:pt x="4038600" y="0"/>
                  </a:moveTo>
                  <a:lnTo>
                    <a:pt x="4038600" y="5473700"/>
                  </a:lnTo>
                  <a:lnTo>
                    <a:pt x="0" y="5473700"/>
                  </a:lnTo>
                  <a:cubicBezTo>
                    <a:pt x="0" y="5473700"/>
                    <a:pt x="25400" y="5397500"/>
                    <a:pt x="38100" y="5372100"/>
                  </a:cubicBezTo>
                  <a:cubicBezTo>
                    <a:pt x="50800" y="5346700"/>
                    <a:pt x="38100" y="5295900"/>
                    <a:pt x="38100" y="5245100"/>
                  </a:cubicBezTo>
                  <a:cubicBezTo>
                    <a:pt x="38100" y="5194300"/>
                    <a:pt x="50800" y="5092700"/>
                    <a:pt x="50800" y="5092700"/>
                  </a:cubicBezTo>
                  <a:lnTo>
                    <a:pt x="88900" y="4991100"/>
                  </a:lnTo>
                  <a:lnTo>
                    <a:pt x="76200" y="4927600"/>
                  </a:lnTo>
                  <a:lnTo>
                    <a:pt x="88900" y="4889500"/>
                  </a:lnTo>
                  <a:lnTo>
                    <a:pt x="114300" y="4800600"/>
                  </a:lnTo>
                  <a:lnTo>
                    <a:pt x="101600" y="4648200"/>
                  </a:lnTo>
                  <a:cubicBezTo>
                    <a:pt x="101600" y="4648200"/>
                    <a:pt x="127000" y="4432300"/>
                    <a:pt x="152400" y="4381500"/>
                  </a:cubicBezTo>
                  <a:cubicBezTo>
                    <a:pt x="177800" y="4330700"/>
                    <a:pt x="152400" y="4279900"/>
                    <a:pt x="152400" y="4279900"/>
                  </a:cubicBezTo>
                  <a:lnTo>
                    <a:pt x="139700" y="4203700"/>
                  </a:lnTo>
                  <a:lnTo>
                    <a:pt x="114300" y="4114800"/>
                  </a:lnTo>
                  <a:lnTo>
                    <a:pt x="114300" y="3962400"/>
                  </a:lnTo>
                  <a:lnTo>
                    <a:pt x="139700" y="3860800"/>
                  </a:lnTo>
                  <a:lnTo>
                    <a:pt x="114300" y="3670300"/>
                  </a:lnTo>
                  <a:lnTo>
                    <a:pt x="127000" y="3403600"/>
                  </a:lnTo>
                  <a:lnTo>
                    <a:pt x="114300" y="3251200"/>
                  </a:lnTo>
                  <a:lnTo>
                    <a:pt x="114300" y="3149600"/>
                  </a:lnTo>
                  <a:lnTo>
                    <a:pt x="101600" y="3009900"/>
                  </a:lnTo>
                  <a:cubicBezTo>
                    <a:pt x="101600" y="3009900"/>
                    <a:pt x="63500" y="2959100"/>
                    <a:pt x="63500" y="2933700"/>
                  </a:cubicBezTo>
                  <a:cubicBezTo>
                    <a:pt x="63500" y="2908300"/>
                    <a:pt x="101600" y="2870200"/>
                    <a:pt x="101600" y="2870200"/>
                  </a:cubicBezTo>
                  <a:lnTo>
                    <a:pt x="190500" y="2667000"/>
                  </a:lnTo>
                  <a:cubicBezTo>
                    <a:pt x="190500" y="2667000"/>
                    <a:pt x="165100" y="2616200"/>
                    <a:pt x="203200" y="2540000"/>
                  </a:cubicBezTo>
                  <a:cubicBezTo>
                    <a:pt x="241300" y="2463800"/>
                    <a:pt x="292100" y="2311400"/>
                    <a:pt x="292100" y="2311400"/>
                  </a:cubicBezTo>
                  <a:cubicBezTo>
                    <a:pt x="292100" y="2311400"/>
                    <a:pt x="266700" y="2209800"/>
                    <a:pt x="228600" y="2146300"/>
                  </a:cubicBezTo>
                  <a:cubicBezTo>
                    <a:pt x="190500" y="2082800"/>
                    <a:pt x="177800" y="1955800"/>
                    <a:pt x="177800" y="1955800"/>
                  </a:cubicBezTo>
                  <a:lnTo>
                    <a:pt x="177800" y="1803400"/>
                  </a:lnTo>
                  <a:lnTo>
                    <a:pt x="177800" y="1638300"/>
                  </a:lnTo>
                  <a:lnTo>
                    <a:pt x="177800" y="1397000"/>
                  </a:lnTo>
                  <a:cubicBezTo>
                    <a:pt x="114300" y="1295400"/>
                    <a:pt x="139700" y="1270000"/>
                    <a:pt x="139700" y="1270000"/>
                  </a:cubicBezTo>
                  <a:lnTo>
                    <a:pt x="139700" y="1193800"/>
                  </a:lnTo>
                  <a:cubicBezTo>
                    <a:pt x="139700" y="1130300"/>
                    <a:pt x="165100" y="1016000"/>
                    <a:pt x="165100" y="1016000"/>
                  </a:cubicBezTo>
                  <a:lnTo>
                    <a:pt x="152400" y="838200"/>
                  </a:lnTo>
                  <a:cubicBezTo>
                    <a:pt x="215900" y="723900"/>
                    <a:pt x="165100" y="647700"/>
                    <a:pt x="165100" y="647700"/>
                  </a:cubicBezTo>
                  <a:cubicBezTo>
                    <a:pt x="152400" y="622300"/>
                    <a:pt x="177800" y="596900"/>
                    <a:pt x="190500" y="571500"/>
                  </a:cubicBezTo>
                  <a:cubicBezTo>
                    <a:pt x="203200" y="546100"/>
                    <a:pt x="196850" y="501650"/>
                    <a:pt x="196850" y="501650"/>
                  </a:cubicBezTo>
                  <a:cubicBezTo>
                    <a:pt x="95250" y="247650"/>
                    <a:pt x="107950" y="6350"/>
                    <a:pt x="107950" y="6350"/>
                  </a:cubicBezTo>
                  <a:lnTo>
                    <a:pt x="4038600" y="0"/>
                  </a:lnTo>
                  <a:close/>
                </a:path>
              </a:pathLst>
            </a:custGeom>
            <a:blipFill>
              <a:blip r:embed="rId6"/>
              <a:stretch>
                <a:fillRect l="-51650" t="0" r="-51650" b="0"/>
              </a:stretch>
            </a:blipFill>
          </p:spPr>
        </p:sp>
        <p:sp>
          <p:nvSpPr>
            <p:cNvPr name="Freeform 7" id="7"/>
            <p:cNvSpPr/>
            <p:nvPr/>
          </p:nvSpPr>
          <p:spPr>
            <a:xfrm flipH="false" flipV="false" rot="0">
              <a:off x="0" y="0"/>
              <a:ext cx="393700" cy="5473700"/>
            </a:xfrm>
            <a:custGeom>
              <a:avLst/>
              <a:gdLst/>
              <a:ahLst/>
              <a:cxnLst/>
              <a:rect r="r" b="b" t="t" l="l"/>
              <a:pathLst>
                <a:path h="5473700" w="393700">
                  <a:moveTo>
                    <a:pt x="393700" y="5473700"/>
                  </a:moveTo>
                  <a:lnTo>
                    <a:pt x="0" y="5473700"/>
                  </a:lnTo>
                  <a:lnTo>
                    <a:pt x="0" y="0"/>
                  </a:lnTo>
                  <a:lnTo>
                    <a:pt x="393700" y="0"/>
                  </a:lnTo>
                  <a:lnTo>
                    <a:pt x="393700" y="5473700"/>
                  </a:lnTo>
                  <a:close/>
                </a:path>
              </a:pathLst>
            </a:custGeom>
            <a:blipFill>
              <a:blip r:embed="rId7"/>
              <a:stretch>
                <a:fillRect l="0" t="-275" r="-18931" b="-5006"/>
              </a:stretch>
            </a:blipFill>
          </p:spPr>
        </p:sp>
      </p:grpSp>
      <p:sp>
        <p:nvSpPr>
          <p:cNvPr name="TextBox 8" id="8"/>
          <p:cNvSpPr txBox="true"/>
          <p:nvPr/>
        </p:nvSpPr>
        <p:spPr>
          <a:xfrm rot="0">
            <a:off x="1738418" y="2192805"/>
            <a:ext cx="10140092" cy="7640181"/>
          </a:xfrm>
          <a:prstGeom prst="rect">
            <a:avLst/>
          </a:prstGeom>
        </p:spPr>
        <p:txBody>
          <a:bodyPr anchor="t" rtlCol="false" tIns="0" lIns="0" bIns="0" rIns="0">
            <a:spAutoFit/>
          </a:bodyPr>
          <a:lstStyle/>
          <a:p>
            <a:pPr algn="ctr">
              <a:lnSpc>
                <a:spcPts val="3822"/>
              </a:lnSpc>
            </a:pPr>
            <a:r>
              <a:rPr lang="en-US" sz="2730">
                <a:solidFill>
                  <a:srgbClr val="1800FF"/>
                </a:solidFill>
                <a:latin typeface="Canva Sans 2"/>
              </a:rPr>
              <a:t>—Look at this thread, kid, it is full of rainbow colors, if is full </a:t>
            </a:r>
          </a:p>
          <a:p>
            <a:pPr algn="ctr">
              <a:lnSpc>
                <a:spcPts val="3822"/>
              </a:lnSpc>
            </a:pPr>
            <a:r>
              <a:rPr lang="en-US" sz="2730">
                <a:solidFill>
                  <a:srgbClr val="EE2922"/>
                </a:solidFill>
                <a:latin typeface="Canva Sans 2"/>
              </a:rPr>
              <a:t>—Mira este hilo, niño, está lleno de colores del arcoíris, lleno</a:t>
            </a:r>
          </a:p>
          <a:p>
            <a:pPr algn="ctr">
              <a:lnSpc>
                <a:spcPts val="3822"/>
              </a:lnSpc>
            </a:pPr>
            <a:r>
              <a:rPr lang="en-US" sz="2730">
                <a:solidFill>
                  <a:srgbClr val="1800FF"/>
                </a:solidFill>
                <a:latin typeface="Canva Sans 2"/>
              </a:rPr>
              <a:t>of people, of connections who have help you to soar like the </a:t>
            </a:r>
          </a:p>
          <a:p>
            <a:pPr algn="ctr">
              <a:lnSpc>
                <a:spcPts val="3822"/>
              </a:lnSpc>
            </a:pPr>
            <a:r>
              <a:rPr lang="en-US" sz="2730">
                <a:solidFill>
                  <a:srgbClr val="EE2922"/>
                </a:solidFill>
                <a:latin typeface="Canva Sans 2"/>
              </a:rPr>
              <a:t>de personas y conecciones que te ayudarán a elevarte como </a:t>
            </a:r>
          </a:p>
          <a:p>
            <a:pPr algn="ctr">
              <a:lnSpc>
                <a:spcPts val="3822"/>
              </a:lnSpc>
            </a:pPr>
            <a:r>
              <a:rPr lang="en-US" sz="2730">
                <a:solidFill>
                  <a:srgbClr val="1800FF"/>
                </a:solidFill>
                <a:latin typeface="Canva Sans 2"/>
              </a:rPr>
              <a:t>kite will soar in your hands. </a:t>
            </a:r>
          </a:p>
          <a:p>
            <a:pPr algn="ctr">
              <a:lnSpc>
                <a:spcPts val="3822"/>
              </a:lnSpc>
            </a:pPr>
            <a:r>
              <a:rPr lang="en-US" sz="2730">
                <a:solidFill>
                  <a:srgbClr val="EE2922"/>
                </a:solidFill>
                <a:latin typeface="Canva Sans 2"/>
              </a:rPr>
              <a:t>la chiringa que tienes en tus manos. </a:t>
            </a:r>
          </a:p>
          <a:p>
            <a:pPr algn="ctr">
              <a:lnSpc>
                <a:spcPts val="4102"/>
              </a:lnSpc>
            </a:pPr>
          </a:p>
          <a:p>
            <a:pPr algn="ctr">
              <a:lnSpc>
                <a:spcPts val="4102"/>
              </a:lnSpc>
            </a:pPr>
            <a:r>
              <a:rPr lang="en-US" sz="2930">
                <a:solidFill>
                  <a:srgbClr val="1800FF"/>
                </a:solidFill>
                <a:latin typeface="Canva Sans 2"/>
              </a:rPr>
              <a:t>The father smiled at the Jibarito.</a:t>
            </a:r>
          </a:p>
          <a:p>
            <a:pPr algn="ctr">
              <a:lnSpc>
                <a:spcPts val="3822"/>
              </a:lnSpc>
            </a:pPr>
            <a:r>
              <a:rPr lang="en-US" sz="2730">
                <a:solidFill>
                  <a:srgbClr val="EE2922"/>
                </a:solidFill>
                <a:latin typeface="Canva Sans 2"/>
              </a:rPr>
              <a:t>El papá sonrió al Jibarito. </a:t>
            </a:r>
          </a:p>
          <a:p>
            <a:pPr algn="ctr">
              <a:lnSpc>
                <a:spcPts val="3822"/>
              </a:lnSpc>
            </a:pPr>
          </a:p>
          <a:p>
            <a:pPr algn="ctr">
              <a:lnSpc>
                <a:spcPts val="3822"/>
              </a:lnSpc>
            </a:pPr>
            <a:r>
              <a:rPr lang="en-US" sz="2730">
                <a:solidFill>
                  <a:srgbClr val="1800FF"/>
                </a:solidFill>
                <a:latin typeface="Canva Sans 2"/>
              </a:rPr>
              <a:t>—I want that magical thread, dad! I want the kite to soar </a:t>
            </a:r>
          </a:p>
          <a:p>
            <a:pPr algn="ctr">
              <a:lnSpc>
                <a:spcPts val="3822"/>
              </a:lnSpc>
            </a:pPr>
            <a:r>
              <a:rPr lang="en-US" sz="2730">
                <a:solidFill>
                  <a:srgbClr val="EE2922"/>
                </a:solidFill>
                <a:latin typeface="Canva Sans 2"/>
              </a:rPr>
              <a:t>—¡Quiero ese hilo mágico, papá! Quiero que mi chiringa vuele </a:t>
            </a:r>
          </a:p>
          <a:p>
            <a:pPr algn="ctr">
              <a:lnSpc>
                <a:spcPts val="3822"/>
              </a:lnSpc>
            </a:pPr>
            <a:r>
              <a:rPr lang="en-US" sz="2730">
                <a:solidFill>
                  <a:srgbClr val="1800FF"/>
                </a:solidFill>
                <a:latin typeface="Canva Sans 2"/>
              </a:rPr>
              <a:t>higher and higher! </a:t>
            </a:r>
          </a:p>
          <a:p>
            <a:pPr algn="ctr">
              <a:lnSpc>
                <a:spcPts val="3822"/>
              </a:lnSpc>
            </a:pPr>
            <a:r>
              <a:rPr lang="en-US" sz="2730">
                <a:solidFill>
                  <a:srgbClr val="EE2922"/>
                </a:solidFill>
                <a:latin typeface="Canva Sans 2"/>
              </a:rPr>
              <a:t>más y más alto! </a:t>
            </a:r>
          </a:p>
          <a:p>
            <a:pPr algn="ctr">
              <a:lnSpc>
                <a:spcPts val="3822"/>
              </a:lnSpc>
            </a:pPr>
            <a:r>
              <a:rPr lang="en-US" sz="2730">
                <a:solidFill>
                  <a:srgbClr val="1800FF"/>
                </a:solidFill>
                <a:latin typeface="Canva Sans 2"/>
              </a:rPr>
              <a:t> </a:t>
            </a:r>
          </a:p>
          <a:p>
            <a:pPr algn="ctr">
              <a:lnSpc>
                <a:spcPts val="3402"/>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5528930" y="1197736"/>
            <a:ext cx="12759070" cy="8229600"/>
          </a:xfrm>
          <a:custGeom>
            <a:avLst/>
            <a:gdLst/>
            <a:ahLst/>
            <a:cxnLst/>
            <a:rect r="r" b="b" t="t" l="l"/>
            <a:pathLst>
              <a:path h="8229600" w="12759070">
                <a:moveTo>
                  <a:pt x="0" y="0"/>
                </a:moveTo>
                <a:lnTo>
                  <a:pt x="12759070" y="0"/>
                </a:lnTo>
                <a:lnTo>
                  <a:pt x="12759070"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1049717">
            <a:off x="-1701502" y="1037142"/>
            <a:ext cx="8120443" cy="7932489"/>
            <a:chOff x="0" y="0"/>
            <a:chExt cx="4828540" cy="4716780"/>
          </a:xfrm>
        </p:grpSpPr>
        <p:sp>
          <p:nvSpPr>
            <p:cNvPr name="Freeform 6" id="6"/>
            <p:cNvSpPr/>
            <p:nvPr/>
          </p:nvSpPr>
          <p:spPr>
            <a:xfrm flipH="false" flipV="false" rot="0">
              <a:off x="0" y="-7620"/>
              <a:ext cx="4833620" cy="4726940"/>
            </a:xfrm>
            <a:custGeom>
              <a:avLst/>
              <a:gdLst/>
              <a:ahLst/>
              <a:cxnLst/>
              <a:rect r="r" b="b" t="t" l="l"/>
              <a:pathLst>
                <a:path h="4726940" w="483362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6"/>
              <a:stretch>
                <a:fillRect l="0" t="-26865" r="0" b="-26865"/>
              </a:stretch>
            </a:blipFill>
          </p:spPr>
        </p:sp>
      </p:grpSp>
      <p:sp>
        <p:nvSpPr>
          <p:cNvPr name="TextBox 7" id="7"/>
          <p:cNvSpPr txBox="true"/>
          <p:nvPr/>
        </p:nvSpPr>
        <p:spPr>
          <a:xfrm rot="0">
            <a:off x="6176405" y="2612834"/>
            <a:ext cx="11464119" cy="5227320"/>
          </a:xfrm>
          <a:prstGeom prst="rect">
            <a:avLst/>
          </a:prstGeom>
        </p:spPr>
        <p:txBody>
          <a:bodyPr anchor="t" rtlCol="false" tIns="0" lIns="0" bIns="0" rIns="0">
            <a:spAutoFit/>
          </a:bodyPr>
          <a:lstStyle/>
          <a:p>
            <a:pPr algn="ctr">
              <a:lnSpc>
                <a:spcPts val="3780"/>
              </a:lnSpc>
            </a:pPr>
            <a:r>
              <a:rPr lang="en-US" sz="2700">
                <a:solidFill>
                  <a:srgbClr val="1800FF"/>
                </a:solidFill>
                <a:latin typeface="Canva Sans 2"/>
              </a:rPr>
              <a:t>The father bought for his son a kite and a roll of magical thread.</a:t>
            </a:r>
          </a:p>
          <a:p>
            <a:pPr algn="ctr">
              <a:lnSpc>
                <a:spcPts val="3780"/>
              </a:lnSpc>
            </a:pPr>
            <a:r>
              <a:rPr lang="en-US" sz="2700">
                <a:solidFill>
                  <a:srgbClr val="EE2922"/>
                </a:solidFill>
                <a:latin typeface="Canva Sans 2"/>
              </a:rPr>
              <a:t>El papá compró para su hijo una chiringa y un rollo de hilo mágico. </a:t>
            </a:r>
          </a:p>
          <a:p>
            <a:pPr algn="ctr">
              <a:lnSpc>
                <a:spcPts val="3780"/>
              </a:lnSpc>
            </a:pPr>
          </a:p>
          <a:p>
            <a:pPr algn="ctr">
              <a:lnSpc>
                <a:spcPts val="3780"/>
              </a:lnSpc>
            </a:pPr>
            <a:r>
              <a:rPr lang="en-US" sz="2700">
                <a:solidFill>
                  <a:srgbClr val="1800FF"/>
                </a:solidFill>
                <a:latin typeface="Canva Sans 2"/>
              </a:rPr>
              <a:t>The kid began flying his brand new kite with his </a:t>
            </a:r>
          </a:p>
          <a:p>
            <a:pPr algn="ctr">
              <a:lnSpc>
                <a:spcPts val="3780"/>
              </a:lnSpc>
            </a:pPr>
            <a:r>
              <a:rPr lang="en-US" sz="2700">
                <a:solidFill>
                  <a:srgbClr val="EE2922"/>
                </a:solidFill>
                <a:latin typeface="Canva Sans 2"/>
              </a:rPr>
              <a:t>El niñocomenzó a volar su chiringa nueva con su </a:t>
            </a:r>
          </a:p>
          <a:p>
            <a:pPr algn="ctr">
              <a:lnSpc>
                <a:spcPts val="3780"/>
              </a:lnSpc>
            </a:pPr>
            <a:r>
              <a:rPr lang="en-US" sz="2700">
                <a:solidFill>
                  <a:srgbClr val="1800FF"/>
                </a:solidFill>
                <a:latin typeface="Canva Sans 2"/>
              </a:rPr>
              <a:t>brand new magical thread at the Morro.  His kite </a:t>
            </a:r>
          </a:p>
          <a:p>
            <a:pPr algn="ctr">
              <a:lnSpc>
                <a:spcPts val="3780"/>
              </a:lnSpc>
            </a:pPr>
            <a:r>
              <a:rPr lang="en-US" sz="2700">
                <a:solidFill>
                  <a:srgbClr val="EE2922"/>
                </a:solidFill>
                <a:latin typeface="Canva Sans 2"/>
              </a:rPr>
              <a:t>hilo mágico nuevo en el Morro. Su chiringa </a:t>
            </a:r>
          </a:p>
          <a:p>
            <a:pPr algn="ctr">
              <a:lnSpc>
                <a:spcPts val="3780"/>
              </a:lnSpc>
            </a:pPr>
            <a:r>
              <a:rPr lang="en-US" sz="2700">
                <a:solidFill>
                  <a:srgbClr val="1800FF"/>
                </a:solidFill>
                <a:latin typeface="Canva Sans 2"/>
              </a:rPr>
              <a:t>soon soared high into the sky, very high into the sky. </a:t>
            </a:r>
          </a:p>
          <a:p>
            <a:pPr algn="ctr">
              <a:lnSpc>
                <a:spcPts val="3780"/>
              </a:lnSpc>
            </a:pPr>
            <a:r>
              <a:rPr lang="en-US" sz="2700">
                <a:solidFill>
                  <a:srgbClr val="EE2922"/>
                </a:solidFill>
                <a:latin typeface="Canva Sans 2"/>
              </a:rPr>
              <a:t>pronto voló alto en el Cielo, muy alto en el Cielo. </a:t>
            </a:r>
          </a:p>
          <a:p>
            <a:pPr algn="ctr">
              <a:lnSpc>
                <a:spcPts val="3780"/>
              </a:lnSpc>
            </a:pPr>
            <a:r>
              <a:rPr lang="en-US" sz="2700">
                <a:solidFill>
                  <a:srgbClr val="1800FF"/>
                </a:solidFill>
                <a:latin typeface="Canva Sans 2"/>
              </a:rPr>
              <a:t>The thread was ver colorful and vivid. </a:t>
            </a:r>
          </a:p>
          <a:p>
            <a:pPr algn="ctr">
              <a:lnSpc>
                <a:spcPts val="3780"/>
              </a:lnSpc>
            </a:pPr>
            <a:r>
              <a:rPr lang="en-US" sz="2700">
                <a:solidFill>
                  <a:srgbClr val="EE2922"/>
                </a:solidFill>
                <a:latin typeface="Canva Sans 2"/>
              </a:rPr>
              <a:t>El hilo era muy colorido y vívido.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0" y="944182"/>
            <a:ext cx="13021142" cy="8398636"/>
          </a:xfrm>
          <a:custGeom>
            <a:avLst/>
            <a:gdLst/>
            <a:ahLst/>
            <a:cxnLst/>
            <a:rect r="r" b="b" t="t" l="l"/>
            <a:pathLst>
              <a:path h="8398636" w="13021142">
                <a:moveTo>
                  <a:pt x="0" y="0"/>
                </a:moveTo>
                <a:lnTo>
                  <a:pt x="13021142" y="0"/>
                </a:lnTo>
                <a:lnTo>
                  <a:pt x="13021142" y="8398636"/>
                </a:lnTo>
                <a:lnTo>
                  <a:pt x="0" y="83986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545629">
            <a:off x="12575616" y="1117323"/>
            <a:ext cx="5432061" cy="8390426"/>
            <a:chOff x="0" y="0"/>
            <a:chExt cx="2192020" cy="3385820"/>
          </a:xfrm>
        </p:grpSpPr>
        <p:sp>
          <p:nvSpPr>
            <p:cNvPr name="Freeform 6" id="6"/>
            <p:cNvSpPr/>
            <p:nvPr/>
          </p:nvSpPr>
          <p:spPr>
            <a:xfrm flipH="false" flipV="false" rot="0">
              <a:off x="1270" y="-1"/>
              <a:ext cx="2194560" cy="3388362"/>
            </a:xfrm>
            <a:custGeom>
              <a:avLst/>
              <a:gdLst/>
              <a:ahLst/>
              <a:cxnLst/>
              <a:rect r="r" b="b" t="t" l="l"/>
              <a:pathLst>
                <a:path h="3388362" w="2194560">
                  <a:moveTo>
                    <a:pt x="3810" y="317501"/>
                  </a:moveTo>
                  <a:cubicBezTo>
                    <a:pt x="13970" y="425451"/>
                    <a:pt x="16510" y="533401"/>
                    <a:pt x="17780" y="642621"/>
                  </a:cubicBezTo>
                  <a:cubicBezTo>
                    <a:pt x="24130" y="1036321"/>
                    <a:pt x="21590" y="1430021"/>
                    <a:pt x="17780" y="1823721"/>
                  </a:cubicBezTo>
                  <a:cubicBezTo>
                    <a:pt x="13970" y="2218691"/>
                    <a:pt x="8890" y="2613661"/>
                    <a:pt x="8890" y="3009901"/>
                  </a:cubicBezTo>
                  <a:cubicBezTo>
                    <a:pt x="8890" y="3013711"/>
                    <a:pt x="8890" y="3017521"/>
                    <a:pt x="7620" y="3021331"/>
                  </a:cubicBezTo>
                  <a:cubicBezTo>
                    <a:pt x="11430" y="3022601"/>
                    <a:pt x="15240" y="3025141"/>
                    <a:pt x="19050" y="3027681"/>
                  </a:cubicBezTo>
                  <a:cubicBezTo>
                    <a:pt x="24130" y="3031491"/>
                    <a:pt x="27940" y="3037841"/>
                    <a:pt x="33020" y="3044191"/>
                  </a:cubicBezTo>
                  <a:cubicBezTo>
                    <a:pt x="44450" y="3058161"/>
                    <a:pt x="55880" y="3072131"/>
                    <a:pt x="66040" y="3086101"/>
                  </a:cubicBezTo>
                  <a:cubicBezTo>
                    <a:pt x="77470" y="3102611"/>
                    <a:pt x="88900" y="3117851"/>
                    <a:pt x="100330" y="3134361"/>
                  </a:cubicBezTo>
                  <a:cubicBezTo>
                    <a:pt x="105410" y="3141981"/>
                    <a:pt x="110490" y="3149601"/>
                    <a:pt x="115570" y="3155951"/>
                  </a:cubicBezTo>
                  <a:cubicBezTo>
                    <a:pt x="119380" y="3161031"/>
                    <a:pt x="125730" y="3163571"/>
                    <a:pt x="129540" y="3167381"/>
                  </a:cubicBezTo>
                  <a:cubicBezTo>
                    <a:pt x="142240" y="3177541"/>
                    <a:pt x="156210" y="3187701"/>
                    <a:pt x="168910" y="3197861"/>
                  </a:cubicBezTo>
                  <a:cubicBezTo>
                    <a:pt x="181610" y="3208021"/>
                    <a:pt x="194310" y="3216911"/>
                    <a:pt x="209550" y="3223261"/>
                  </a:cubicBezTo>
                  <a:cubicBezTo>
                    <a:pt x="243840" y="3238501"/>
                    <a:pt x="276860" y="3255011"/>
                    <a:pt x="311150" y="3270251"/>
                  </a:cubicBezTo>
                  <a:cubicBezTo>
                    <a:pt x="330200" y="3279141"/>
                    <a:pt x="349250" y="3286761"/>
                    <a:pt x="369570" y="3295651"/>
                  </a:cubicBezTo>
                  <a:cubicBezTo>
                    <a:pt x="370840" y="3296921"/>
                    <a:pt x="374650" y="3295651"/>
                    <a:pt x="375920" y="3295651"/>
                  </a:cubicBezTo>
                  <a:lnTo>
                    <a:pt x="383540" y="3295651"/>
                  </a:lnTo>
                  <a:lnTo>
                    <a:pt x="384810" y="3296921"/>
                  </a:lnTo>
                  <a:cubicBezTo>
                    <a:pt x="387350" y="3290571"/>
                    <a:pt x="389890" y="3285491"/>
                    <a:pt x="393700" y="3279141"/>
                  </a:cubicBezTo>
                  <a:cubicBezTo>
                    <a:pt x="397510" y="3274061"/>
                    <a:pt x="400050" y="3265171"/>
                    <a:pt x="408940" y="3265171"/>
                  </a:cubicBezTo>
                  <a:cubicBezTo>
                    <a:pt x="408940" y="3265171"/>
                    <a:pt x="410210" y="3265171"/>
                    <a:pt x="410210" y="3263901"/>
                  </a:cubicBezTo>
                  <a:cubicBezTo>
                    <a:pt x="414020" y="3257551"/>
                    <a:pt x="420370" y="3256281"/>
                    <a:pt x="427990" y="3255011"/>
                  </a:cubicBezTo>
                  <a:cubicBezTo>
                    <a:pt x="435610" y="3253741"/>
                    <a:pt x="441960" y="3249931"/>
                    <a:pt x="448310" y="3247391"/>
                  </a:cubicBezTo>
                  <a:cubicBezTo>
                    <a:pt x="449580" y="3247391"/>
                    <a:pt x="449580" y="3246121"/>
                    <a:pt x="450850" y="3246121"/>
                  </a:cubicBezTo>
                  <a:cubicBezTo>
                    <a:pt x="459740" y="3248661"/>
                    <a:pt x="466090" y="3242311"/>
                    <a:pt x="473710" y="3239771"/>
                  </a:cubicBezTo>
                  <a:lnTo>
                    <a:pt x="474980" y="3239771"/>
                  </a:lnTo>
                  <a:cubicBezTo>
                    <a:pt x="482600" y="3239771"/>
                    <a:pt x="488950" y="3235961"/>
                    <a:pt x="496570" y="3234691"/>
                  </a:cubicBezTo>
                  <a:cubicBezTo>
                    <a:pt x="502920" y="3233421"/>
                    <a:pt x="509270" y="3233421"/>
                    <a:pt x="515620" y="3229611"/>
                  </a:cubicBezTo>
                  <a:cubicBezTo>
                    <a:pt x="521970" y="3225801"/>
                    <a:pt x="529590" y="3223261"/>
                    <a:pt x="535940" y="3220721"/>
                  </a:cubicBezTo>
                  <a:cubicBezTo>
                    <a:pt x="542290" y="3218181"/>
                    <a:pt x="548640" y="3216911"/>
                    <a:pt x="554990" y="3214371"/>
                  </a:cubicBezTo>
                  <a:lnTo>
                    <a:pt x="561340" y="3214371"/>
                  </a:lnTo>
                  <a:cubicBezTo>
                    <a:pt x="567690" y="3214371"/>
                    <a:pt x="572770" y="3214371"/>
                    <a:pt x="577850" y="3210561"/>
                  </a:cubicBezTo>
                  <a:lnTo>
                    <a:pt x="580390" y="3210561"/>
                  </a:lnTo>
                  <a:cubicBezTo>
                    <a:pt x="586740" y="3210561"/>
                    <a:pt x="594360" y="3211831"/>
                    <a:pt x="600710" y="3211831"/>
                  </a:cubicBezTo>
                  <a:lnTo>
                    <a:pt x="605790" y="3211831"/>
                  </a:lnTo>
                  <a:cubicBezTo>
                    <a:pt x="612140" y="3210561"/>
                    <a:pt x="614680" y="3215641"/>
                    <a:pt x="618490" y="3218181"/>
                  </a:cubicBezTo>
                  <a:cubicBezTo>
                    <a:pt x="624840" y="3225801"/>
                    <a:pt x="632460" y="3227071"/>
                    <a:pt x="642620" y="3225801"/>
                  </a:cubicBezTo>
                  <a:cubicBezTo>
                    <a:pt x="651510" y="3224531"/>
                    <a:pt x="659130" y="3223261"/>
                    <a:pt x="668020" y="3223261"/>
                  </a:cubicBezTo>
                  <a:cubicBezTo>
                    <a:pt x="671830" y="3223261"/>
                    <a:pt x="676910" y="3224531"/>
                    <a:pt x="680720" y="3225801"/>
                  </a:cubicBezTo>
                  <a:cubicBezTo>
                    <a:pt x="684530" y="3227071"/>
                    <a:pt x="687070" y="3228341"/>
                    <a:pt x="690880" y="3229611"/>
                  </a:cubicBezTo>
                  <a:lnTo>
                    <a:pt x="694690" y="3233421"/>
                  </a:lnTo>
                  <a:cubicBezTo>
                    <a:pt x="694690" y="3233421"/>
                    <a:pt x="695960" y="3237231"/>
                    <a:pt x="697230" y="3238501"/>
                  </a:cubicBezTo>
                  <a:cubicBezTo>
                    <a:pt x="699770" y="3239771"/>
                    <a:pt x="702310" y="3239771"/>
                    <a:pt x="703580" y="3241041"/>
                  </a:cubicBezTo>
                  <a:lnTo>
                    <a:pt x="704850" y="3242311"/>
                  </a:lnTo>
                  <a:cubicBezTo>
                    <a:pt x="711200" y="3238501"/>
                    <a:pt x="713740" y="3244851"/>
                    <a:pt x="717550" y="3246121"/>
                  </a:cubicBezTo>
                  <a:cubicBezTo>
                    <a:pt x="722630" y="3248661"/>
                    <a:pt x="726440" y="3251201"/>
                    <a:pt x="731520" y="3255011"/>
                  </a:cubicBezTo>
                  <a:cubicBezTo>
                    <a:pt x="731520" y="3253741"/>
                    <a:pt x="731520" y="3252471"/>
                    <a:pt x="732790" y="3251201"/>
                  </a:cubicBezTo>
                  <a:cubicBezTo>
                    <a:pt x="740410" y="3252471"/>
                    <a:pt x="749300" y="3252471"/>
                    <a:pt x="756920" y="3257551"/>
                  </a:cubicBezTo>
                  <a:cubicBezTo>
                    <a:pt x="758190" y="3255011"/>
                    <a:pt x="760730" y="3252471"/>
                    <a:pt x="763270" y="3249931"/>
                  </a:cubicBezTo>
                  <a:cubicBezTo>
                    <a:pt x="763270" y="3249931"/>
                    <a:pt x="763270" y="3248661"/>
                    <a:pt x="764540" y="3248661"/>
                  </a:cubicBezTo>
                  <a:cubicBezTo>
                    <a:pt x="770890" y="3247391"/>
                    <a:pt x="774700" y="3243581"/>
                    <a:pt x="775970" y="3237231"/>
                  </a:cubicBezTo>
                  <a:cubicBezTo>
                    <a:pt x="777240" y="3234691"/>
                    <a:pt x="777240" y="3232151"/>
                    <a:pt x="777240" y="3230881"/>
                  </a:cubicBezTo>
                  <a:cubicBezTo>
                    <a:pt x="782320" y="3228341"/>
                    <a:pt x="786130" y="3225801"/>
                    <a:pt x="791210" y="3223261"/>
                  </a:cubicBezTo>
                  <a:lnTo>
                    <a:pt x="791210" y="3220721"/>
                  </a:lnTo>
                  <a:cubicBezTo>
                    <a:pt x="787400" y="3214371"/>
                    <a:pt x="787400" y="3213101"/>
                    <a:pt x="793750" y="3210561"/>
                  </a:cubicBezTo>
                  <a:cubicBezTo>
                    <a:pt x="795020" y="3209291"/>
                    <a:pt x="795020" y="3208021"/>
                    <a:pt x="796290" y="3208021"/>
                  </a:cubicBezTo>
                  <a:cubicBezTo>
                    <a:pt x="798830" y="3206751"/>
                    <a:pt x="801370" y="3205481"/>
                    <a:pt x="802640" y="3204211"/>
                  </a:cubicBezTo>
                  <a:cubicBezTo>
                    <a:pt x="802640" y="3204211"/>
                    <a:pt x="802640" y="3205481"/>
                    <a:pt x="803910" y="3205481"/>
                  </a:cubicBezTo>
                  <a:lnTo>
                    <a:pt x="803910" y="3202941"/>
                  </a:lnTo>
                  <a:cubicBezTo>
                    <a:pt x="811530" y="3200401"/>
                    <a:pt x="819150" y="3197861"/>
                    <a:pt x="826770" y="3194051"/>
                  </a:cubicBezTo>
                  <a:cubicBezTo>
                    <a:pt x="830580" y="3191511"/>
                    <a:pt x="834390" y="3190241"/>
                    <a:pt x="839470" y="3192781"/>
                  </a:cubicBezTo>
                  <a:cubicBezTo>
                    <a:pt x="842010" y="3194051"/>
                    <a:pt x="844550" y="3192781"/>
                    <a:pt x="847090" y="3191511"/>
                  </a:cubicBezTo>
                  <a:cubicBezTo>
                    <a:pt x="853440" y="3188971"/>
                    <a:pt x="859790" y="3187701"/>
                    <a:pt x="866140" y="3185161"/>
                  </a:cubicBezTo>
                  <a:cubicBezTo>
                    <a:pt x="871220" y="3183891"/>
                    <a:pt x="875030" y="3181351"/>
                    <a:pt x="880110" y="3178811"/>
                  </a:cubicBezTo>
                  <a:cubicBezTo>
                    <a:pt x="880110" y="3178811"/>
                    <a:pt x="881380" y="3176271"/>
                    <a:pt x="880110" y="3175001"/>
                  </a:cubicBezTo>
                  <a:cubicBezTo>
                    <a:pt x="880110" y="3173731"/>
                    <a:pt x="878840" y="3171191"/>
                    <a:pt x="878840" y="3169921"/>
                  </a:cubicBezTo>
                  <a:cubicBezTo>
                    <a:pt x="882650" y="3167381"/>
                    <a:pt x="885190" y="3164841"/>
                    <a:pt x="887730" y="3164841"/>
                  </a:cubicBezTo>
                  <a:cubicBezTo>
                    <a:pt x="891540" y="3163571"/>
                    <a:pt x="896620" y="3163571"/>
                    <a:pt x="901700" y="3162301"/>
                  </a:cubicBezTo>
                  <a:cubicBezTo>
                    <a:pt x="905510" y="3150871"/>
                    <a:pt x="913130" y="3148331"/>
                    <a:pt x="922020" y="3152141"/>
                  </a:cubicBezTo>
                  <a:lnTo>
                    <a:pt x="924560" y="3149601"/>
                  </a:lnTo>
                  <a:cubicBezTo>
                    <a:pt x="925830" y="3150871"/>
                    <a:pt x="925830" y="3150871"/>
                    <a:pt x="925830" y="3152141"/>
                  </a:cubicBezTo>
                  <a:cubicBezTo>
                    <a:pt x="929640" y="3149601"/>
                    <a:pt x="933450" y="3147061"/>
                    <a:pt x="937260" y="3145791"/>
                  </a:cubicBezTo>
                  <a:cubicBezTo>
                    <a:pt x="941070" y="3143251"/>
                    <a:pt x="944880" y="3140711"/>
                    <a:pt x="949960" y="3143251"/>
                  </a:cubicBezTo>
                  <a:cubicBezTo>
                    <a:pt x="949960" y="3136901"/>
                    <a:pt x="953770" y="3136901"/>
                    <a:pt x="957580" y="3138171"/>
                  </a:cubicBezTo>
                  <a:cubicBezTo>
                    <a:pt x="960120" y="3138171"/>
                    <a:pt x="963930" y="3136901"/>
                    <a:pt x="966470" y="3135632"/>
                  </a:cubicBezTo>
                  <a:cubicBezTo>
                    <a:pt x="967740" y="3135632"/>
                    <a:pt x="970280" y="3134361"/>
                    <a:pt x="971550" y="3135632"/>
                  </a:cubicBezTo>
                  <a:cubicBezTo>
                    <a:pt x="976630" y="3139442"/>
                    <a:pt x="984250" y="3140711"/>
                    <a:pt x="989330" y="3147061"/>
                  </a:cubicBezTo>
                  <a:cubicBezTo>
                    <a:pt x="993140" y="3152141"/>
                    <a:pt x="999490" y="3154682"/>
                    <a:pt x="1002030" y="3162301"/>
                  </a:cubicBezTo>
                  <a:cubicBezTo>
                    <a:pt x="1003300" y="3164841"/>
                    <a:pt x="1008380" y="3167381"/>
                    <a:pt x="1010920" y="3168651"/>
                  </a:cubicBezTo>
                  <a:cubicBezTo>
                    <a:pt x="1010920" y="3168651"/>
                    <a:pt x="1012190" y="3168651"/>
                    <a:pt x="1013460" y="3169921"/>
                  </a:cubicBezTo>
                  <a:cubicBezTo>
                    <a:pt x="1014730" y="3173732"/>
                    <a:pt x="1018540" y="3172461"/>
                    <a:pt x="1021080" y="3171192"/>
                  </a:cubicBezTo>
                  <a:cubicBezTo>
                    <a:pt x="1023620" y="3171192"/>
                    <a:pt x="1026160" y="3169921"/>
                    <a:pt x="1027430" y="3173732"/>
                  </a:cubicBezTo>
                  <a:cubicBezTo>
                    <a:pt x="1027430" y="3175002"/>
                    <a:pt x="1031240" y="3176271"/>
                    <a:pt x="1032510" y="3177542"/>
                  </a:cubicBezTo>
                  <a:cubicBezTo>
                    <a:pt x="1036320" y="3180082"/>
                    <a:pt x="1040130" y="3182621"/>
                    <a:pt x="1042670" y="3185162"/>
                  </a:cubicBezTo>
                  <a:cubicBezTo>
                    <a:pt x="1043940" y="3186432"/>
                    <a:pt x="1045210" y="3187702"/>
                    <a:pt x="1045210" y="3188972"/>
                  </a:cubicBezTo>
                  <a:cubicBezTo>
                    <a:pt x="1045210" y="3192782"/>
                    <a:pt x="1049020" y="3195322"/>
                    <a:pt x="1052830" y="3195322"/>
                  </a:cubicBezTo>
                  <a:cubicBezTo>
                    <a:pt x="1057910" y="3196592"/>
                    <a:pt x="1061720" y="3196592"/>
                    <a:pt x="1066800" y="3197862"/>
                  </a:cubicBezTo>
                  <a:cubicBezTo>
                    <a:pt x="1068070" y="3197862"/>
                    <a:pt x="1068070" y="3200402"/>
                    <a:pt x="1069340" y="3200402"/>
                  </a:cubicBezTo>
                  <a:cubicBezTo>
                    <a:pt x="1070610" y="3202942"/>
                    <a:pt x="1071880" y="3206752"/>
                    <a:pt x="1076960" y="3204212"/>
                  </a:cubicBezTo>
                  <a:cubicBezTo>
                    <a:pt x="1079500" y="3202942"/>
                    <a:pt x="1087120" y="3205482"/>
                    <a:pt x="1088390" y="3208022"/>
                  </a:cubicBezTo>
                  <a:cubicBezTo>
                    <a:pt x="1090930" y="3216912"/>
                    <a:pt x="1099820" y="3216912"/>
                    <a:pt x="1106170" y="3219452"/>
                  </a:cubicBezTo>
                  <a:cubicBezTo>
                    <a:pt x="1107440" y="3219452"/>
                    <a:pt x="1108710" y="3219452"/>
                    <a:pt x="1108710" y="3220722"/>
                  </a:cubicBezTo>
                  <a:cubicBezTo>
                    <a:pt x="1112520" y="3225802"/>
                    <a:pt x="1117600" y="3227072"/>
                    <a:pt x="1122680" y="3229612"/>
                  </a:cubicBezTo>
                  <a:cubicBezTo>
                    <a:pt x="1127760" y="3232152"/>
                    <a:pt x="1132840" y="3237232"/>
                    <a:pt x="1137920" y="3242312"/>
                  </a:cubicBezTo>
                  <a:lnTo>
                    <a:pt x="1144270" y="3248662"/>
                  </a:lnTo>
                  <a:cubicBezTo>
                    <a:pt x="1145540" y="3249932"/>
                    <a:pt x="1146810" y="3249932"/>
                    <a:pt x="1148080" y="3249932"/>
                  </a:cubicBezTo>
                  <a:cubicBezTo>
                    <a:pt x="1151890" y="3249932"/>
                    <a:pt x="1155700" y="3248662"/>
                    <a:pt x="1158240" y="3252472"/>
                  </a:cubicBezTo>
                  <a:cubicBezTo>
                    <a:pt x="1158240" y="3252472"/>
                    <a:pt x="1159510" y="3253742"/>
                    <a:pt x="1160780" y="3253742"/>
                  </a:cubicBezTo>
                  <a:cubicBezTo>
                    <a:pt x="1170940" y="3252472"/>
                    <a:pt x="1177290" y="3258822"/>
                    <a:pt x="1183640" y="3265172"/>
                  </a:cubicBezTo>
                  <a:cubicBezTo>
                    <a:pt x="1186180" y="3267712"/>
                    <a:pt x="1191260" y="3268982"/>
                    <a:pt x="1193800" y="3268982"/>
                  </a:cubicBezTo>
                  <a:cubicBezTo>
                    <a:pt x="1201420" y="3271522"/>
                    <a:pt x="1210310" y="3272792"/>
                    <a:pt x="1216660" y="3277872"/>
                  </a:cubicBezTo>
                  <a:cubicBezTo>
                    <a:pt x="1220470" y="3280412"/>
                    <a:pt x="1225550" y="3284222"/>
                    <a:pt x="1229360" y="3284222"/>
                  </a:cubicBezTo>
                  <a:cubicBezTo>
                    <a:pt x="1235710" y="3284222"/>
                    <a:pt x="1238250" y="3289302"/>
                    <a:pt x="1240790" y="3293112"/>
                  </a:cubicBezTo>
                  <a:cubicBezTo>
                    <a:pt x="1248410" y="3294382"/>
                    <a:pt x="1256030" y="3294382"/>
                    <a:pt x="1259840" y="3302002"/>
                  </a:cubicBezTo>
                  <a:cubicBezTo>
                    <a:pt x="1259840" y="3303272"/>
                    <a:pt x="1261110" y="3303272"/>
                    <a:pt x="1262380" y="3303272"/>
                  </a:cubicBezTo>
                  <a:cubicBezTo>
                    <a:pt x="1267460" y="3304542"/>
                    <a:pt x="1272540" y="3305812"/>
                    <a:pt x="1277620" y="3308352"/>
                  </a:cubicBezTo>
                  <a:cubicBezTo>
                    <a:pt x="1280160" y="3309622"/>
                    <a:pt x="1282700" y="3312162"/>
                    <a:pt x="1286510" y="3314702"/>
                  </a:cubicBezTo>
                  <a:cubicBezTo>
                    <a:pt x="1287780" y="3314702"/>
                    <a:pt x="1287780" y="3315972"/>
                    <a:pt x="1289050" y="3315972"/>
                  </a:cubicBezTo>
                  <a:cubicBezTo>
                    <a:pt x="1297940" y="3315972"/>
                    <a:pt x="1300480" y="3322322"/>
                    <a:pt x="1305560" y="3327402"/>
                  </a:cubicBezTo>
                  <a:cubicBezTo>
                    <a:pt x="1313180" y="3333752"/>
                    <a:pt x="1322070" y="3340102"/>
                    <a:pt x="1328420" y="3347722"/>
                  </a:cubicBezTo>
                  <a:cubicBezTo>
                    <a:pt x="1332230" y="3352802"/>
                    <a:pt x="1338580" y="3355342"/>
                    <a:pt x="1342390" y="3357882"/>
                  </a:cubicBezTo>
                  <a:lnTo>
                    <a:pt x="1350010" y="3361692"/>
                  </a:lnTo>
                  <a:cubicBezTo>
                    <a:pt x="1352550" y="3364232"/>
                    <a:pt x="1355090" y="3366772"/>
                    <a:pt x="1358900" y="3369312"/>
                  </a:cubicBezTo>
                  <a:cubicBezTo>
                    <a:pt x="1362710" y="3370582"/>
                    <a:pt x="1363980" y="3375662"/>
                    <a:pt x="1369060" y="3374392"/>
                  </a:cubicBezTo>
                  <a:cubicBezTo>
                    <a:pt x="1371600" y="3374392"/>
                    <a:pt x="1374140" y="3375662"/>
                    <a:pt x="1376680" y="3376932"/>
                  </a:cubicBezTo>
                  <a:cubicBezTo>
                    <a:pt x="1380490" y="3379472"/>
                    <a:pt x="1381760" y="3382012"/>
                    <a:pt x="1386840" y="3382012"/>
                  </a:cubicBezTo>
                  <a:cubicBezTo>
                    <a:pt x="1389380" y="3382012"/>
                    <a:pt x="1391920" y="3384552"/>
                    <a:pt x="1393190" y="3385822"/>
                  </a:cubicBezTo>
                  <a:cubicBezTo>
                    <a:pt x="1399540" y="3388362"/>
                    <a:pt x="1405890" y="3388362"/>
                    <a:pt x="1409700" y="3380742"/>
                  </a:cubicBezTo>
                  <a:lnTo>
                    <a:pt x="1410970" y="3379472"/>
                  </a:lnTo>
                  <a:cubicBezTo>
                    <a:pt x="1416050" y="3382012"/>
                    <a:pt x="1416050" y="3376932"/>
                    <a:pt x="1417320" y="3374392"/>
                  </a:cubicBezTo>
                  <a:cubicBezTo>
                    <a:pt x="1418590" y="3373122"/>
                    <a:pt x="1421130" y="3371852"/>
                    <a:pt x="1422400" y="3370582"/>
                  </a:cubicBezTo>
                  <a:cubicBezTo>
                    <a:pt x="1424940" y="3368042"/>
                    <a:pt x="1427480" y="3366772"/>
                    <a:pt x="1431290" y="3364232"/>
                  </a:cubicBezTo>
                  <a:cubicBezTo>
                    <a:pt x="1432560" y="3362962"/>
                    <a:pt x="1435100" y="3361692"/>
                    <a:pt x="1436370" y="3361692"/>
                  </a:cubicBezTo>
                  <a:cubicBezTo>
                    <a:pt x="1442720" y="3361692"/>
                    <a:pt x="1446530" y="3359152"/>
                    <a:pt x="1451610" y="3354072"/>
                  </a:cubicBezTo>
                  <a:cubicBezTo>
                    <a:pt x="1455420" y="3350262"/>
                    <a:pt x="1461770" y="3347722"/>
                    <a:pt x="1466850" y="3345182"/>
                  </a:cubicBezTo>
                  <a:cubicBezTo>
                    <a:pt x="1471930" y="3342642"/>
                    <a:pt x="1477010" y="3340102"/>
                    <a:pt x="1483360" y="3338832"/>
                  </a:cubicBezTo>
                  <a:cubicBezTo>
                    <a:pt x="1487170" y="3337562"/>
                    <a:pt x="1490980" y="3337562"/>
                    <a:pt x="1494790" y="3337562"/>
                  </a:cubicBezTo>
                  <a:lnTo>
                    <a:pt x="1497330" y="3337562"/>
                  </a:lnTo>
                  <a:cubicBezTo>
                    <a:pt x="1502410" y="3335021"/>
                    <a:pt x="1507490" y="3331212"/>
                    <a:pt x="1513840" y="3328671"/>
                  </a:cubicBezTo>
                  <a:lnTo>
                    <a:pt x="1517650" y="3328671"/>
                  </a:lnTo>
                  <a:cubicBezTo>
                    <a:pt x="1524000" y="3331212"/>
                    <a:pt x="1530350" y="3331212"/>
                    <a:pt x="1536700" y="3326131"/>
                  </a:cubicBezTo>
                  <a:cubicBezTo>
                    <a:pt x="1537970" y="3324861"/>
                    <a:pt x="1540510" y="3323591"/>
                    <a:pt x="1541780" y="3322321"/>
                  </a:cubicBezTo>
                  <a:cubicBezTo>
                    <a:pt x="1548130" y="3324862"/>
                    <a:pt x="1554480" y="3329942"/>
                    <a:pt x="1562100" y="3329942"/>
                  </a:cubicBezTo>
                  <a:cubicBezTo>
                    <a:pt x="1564640" y="3329942"/>
                    <a:pt x="1568450" y="3328671"/>
                    <a:pt x="1570990" y="3327401"/>
                  </a:cubicBezTo>
                  <a:cubicBezTo>
                    <a:pt x="1576070" y="3327401"/>
                    <a:pt x="1581150" y="3327401"/>
                    <a:pt x="1584960" y="3326131"/>
                  </a:cubicBezTo>
                  <a:cubicBezTo>
                    <a:pt x="1590040" y="3324861"/>
                    <a:pt x="1596390" y="3326131"/>
                    <a:pt x="1601470" y="3323591"/>
                  </a:cubicBezTo>
                  <a:cubicBezTo>
                    <a:pt x="1604010" y="3317241"/>
                    <a:pt x="1605280" y="3317241"/>
                    <a:pt x="1611630" y="3318511"/>
                  </a:cubicBezTo>
                  <a:cubicBezTo>
                    <a:pt x="1619250" y="3319781"/>
                    <a:pt x="1624330" y="3318511"/>
                    <a:pt x="1629410" y="3312161"/>
                  </a:cubicBezTo>
                  <a:cubicBezTo>
                    <a:pt x="1631950" y="3308351"/>
                    <a:pt x="1638300" y="3308351"/>
                    <a:pt x="1642110" y="3305811"/>
                  </a:cubicBezTo>
                  <a:cubicBezTo>
                    <a:pt x="1643380" y="3305811"/>
                    <a:pt x="1644650" y="3304541"/>
                    <a:pt x="1645920" y="3304541"/>
                  </a:cubicBezTo>
                  <a:cubicBezTo>
                    <a:pt x="1648460" y="3303271"/>
                    <a:pt x="1649730" y="3303271"/>
                    <a:pt x="1652270" y="3302001"/>
                  </a:cubicBezTo>
                  <a:cubicBezTo>
                    <a:pt x="1658620" y="3299461"/>
                    <a:pt x="1664970" y="3298191"/>
                    <a:pt x="1671320" y="3294381"/>
                  </a:cubicBezTo>
                  <a:cubicBezTo>
                    <a:pt x="1677670" y="3290571"/>
                    <a:pt x="1682750" y="3288031"/>
                    <a:pt x="1689100" y="3293111"/>
                  </a:cubicBezTo>
                  <a:lnTo>
                    <a:pt x="1691640" y="3293111"/>
                  </a:lnTo>
                  <a:cubicBezTo>
                    <a:pt x="1694180" y="3291841"/>
                    <a:pt x="1695450" y="3291841"/>
                    <a:pt x="1697990" y="3290571"/>
                  </a:cubicBezTo>
                  <a:cubicBezTo>
                    <a:pt x="1697990" y="3286761"/>
                    <a:pt x="1697990" y="3281681"/>
                    <a:pt x="1703070" y="3277871"/>
                  </a:cubicBezTo>
                  <a:cubicBezTo>
                    <a:pt x="1704340" y="3276601"/>
                    <a:pt x="1704340" y="3274061"/>
                    <a:pt x="1706880" y="3272791"/>
                  </a:cubicBezTo>
                  <a:cubicBezTo>
                    <a:pt x="1709420" y="3270251"/>
                    <a:pt x="1713230" y="3270251"/>
                    <a:pt x="1715770" y="3271521"/>
                  </a:cubicBezTo>
                  <a:cubicBezTo>
                    <a:pt x="1717040" y="3272791"/>
                    <a:pt x="1719580" y="3271521"/>
                    <a:pt x="1720849" y="3271521"/>
                  </a:cubicBezTo>
                  <a:cubicBezTo>
                    <a:pt x="1728470" y="3270251"/>
                    <a:pt x="1737360" y="3270251"/>
                    <a:pt x="1744979" y="3268981"/>
                  </a:cubicBezTo>
                  <a:cubicBezTo>
                    <a:pt x="1752599" y="3267710"/>
                    <a:pt x="1760219" y="3266440"/>
                    <a:pt x="1767839" y="3263901"/>
                  </a:cubicBezTo>
                  <a:cubicBezTo>
                    <a:pt x="1772919" y="3261360"/>
                    <a:pt x="1777999" y="3262631"/>
                    <a:pt x="1783079" y="3262631"/>
                  </a:cubicBezTo>
                  <a:cubicBezTo>
                    <a:pt x="1793239" y="3263901"/>
                    <a:pt x="1802129" y="3263901"/>
                    <a:pt x="1811019" y="3258821"/>
                  </a:cubicBezTo>
                  <a:lnTo>
                    <a:pt x="1808479" y="3256281"/>
                  </a:lnTo>
                  <a:cubicBezTo>
                    <a:pt x="1811019" y="3255010"/>
                    <a:pt x="1813559" y="3255010"/>
                    <a:pt x="1817369" y="3255010"/>
                  </a:cubicBezTo>
                  <a:cubicBezTo>
                    <a:pt x="1819909" y="3258820"/>
                    <a:pt x="1823719" y="3256281"/>
                    <a:pt x="1826259" y="3253740"/>
                  </a:cubicBezTo>
                  <a:cubicBezTo>
                    <a:pt x="1830069" y="3249930"/>
                    <a:pt x="1833879" y="3251200"/>
                    <a:pt x="1838959" y="3251200"/>
                  </a:cubicBezTo>
                  <a:cubicBezTo>
                    <a:pt x="1844039" y="3252470"/>
                    <a:pt x="1850389" y="3249930"/>
                    <a:pt x="1856739" y="3248660"/>
                  </a:cubicBezTo>
                  <a:cubicBezTo>
                    <a:pt x="1858009" y="3248660"/>
                    <a:pt x="1859279" y="3246120"/>
                    <a:pt x="1859279" y="3244850"/>
                  </a:cubicBezTo>
                  <a:cubicBezTo>
                    <a:pt x="1861819" y="3244850"/>
                    <a:pt x="1864359" y="3243580"/>
                    <a:pt x="1868169" y="3243580"/>
                  </a:cubicBezTo>
                  <a:lnTo>
                    <a:pt x="1873249" y="3243580"/>
                  </a:lnTo>
                  <a:cubicBezTo>
                    <a:pt x="1878329" y="3246120"/>
                    <a:pt x="1883409" y="3246120"/>
                    <a:pt x="1888489" y="3243580"/>
                  </a:cubicBezTo>
                  <a:cubicBezTo>
                    <a:pt x="1889759" y="3242310"/>
                    <a:pt x="1892299" y="3242310"/>
                    <a:pt x="1893569" y="3242310"/>
                  </a:cubicBezTo>
                  <a:cubicBezTo>
                    <a:pt x="1897379" y="3241040"/>
                    <a:pt x="1901189" y="3242310"/>
                    <a:pt x="1903729" y="3238500"/>
                  </a:cubicBezTo>
                  <a:cubicBezTo>
                    <a:pt x="1904999" y="3237230"/>
                    <a:pt x="1907539" y="3238500"/>
                    <a:pt x="1910079" y="3237230"/>
                  </a:cubicBezTo>
                  <a:lnTo>
                    <a:pt x="1946910" y="3237230"/>
                  </a:lnTo>
                  <a:cubicBezTo>
                    <a:pt x="1951990" y="3237230"/>
                    <a:pt x="1958340" y="3238500"/>
                    <a:pt x="1963420" y="3239770"/>
                  </a:cubicBezTo>
                  <a:cubicBezTo>
                    <a:pt x="1969770" y="3241040"/>
                    <a:pt x="1974850" y="3239770"/>
                    <a:pt x="1979930" y="3238500"/>
                  </a:cubicBezTo>
                  <a:lnTo>
                    <a:pt x="1988820" y="3238500"/>
                  </a:lnTo>
                  <a:cubicBezTo>
                    <a:pt x="1992630" y="3238500"/>
                    <a:pt x="1996440" y="3239770"/>
                    <a:pt x="2000250" y="3238500"/>
                  </a:cubicBezTo>
                  <a:cubicBezTo>
                    <a:pt x="2002790" y="3238500"/>
                    <a:pt x="2004060" y="3235960"/>
                    <a:pt x="2005330" y="3233420"/>
                  </a:cubicBezTo>
                  <a:cubicBezTo>
                    <a:pt x="2007870" y="3229610"/>
                    <a:pt x="2011680" y="3228340"/>
                    <a:pt x="2016760" y="3228340"/>
                  </a:cubicBezTo>
                  <a:cubicBezTo>
                    <a:pt x="2020570" y="3228340"/>
                    <a:pt x="2024380" y="3227070"/>
                    <a:pt x="2028190" y="3225800"/>
                  </a:cubicBezTo>
                  <a:lnTo>
                    <a:pt x="2030730" y="3225800"/>
                  </a:lnTo>
                  <a:cubicBezTo>
                    <a:pt x="2035810" y="3233420"/>
                    <a:pt x="2043430" y="3228340"/>
                    <a:pt x="2049780" y="3229610"/>
                  </a:cubicBezTo>
                  <a:lnTo>
                    <a:pt x="2052320" y="3229610"/>
                  </a:lnTo>
                  <a:cubicBezTo>
                    <a:pt x="2057399" y="3232150"/>
                    <a:pt x="2063749" y="3234690"/>
                    <a:pt x="2068830" y="3235960"/>
                  </a:cubicBezTo>
                  <a:cubicBezTo>
                    <a:pt x="2075180" y="3237230"/>
                    <a:pt x="2080260" y="3243580"/>
                    <a:pt x="2085340" y="3243580"/>
                  </a:cubicBezTo>
                  <a:cubicBezTo>
                    <a:pt x="2094230" y="3243580"/>
                    <a:pt x="2101850" y="3249930"/>
                    <a:pt x="2109470" y="3251200"/>
                  </a:cubicBezTo>
                  <a:cubicBezTo>
                    <a:pt x="2115820" y="3252470"/>
                    <a:pt x="2122170" y="3255010"/>
                    <a:pt x="2128520" y="3257550"/>
                  </a:cubicBezTo>
                  <a:cubicBezTo>
                    <a:pt x="2131060" y="3258820"/>
                    <a:pt x="2134870" y="3257550"/>
                    <a:pt x="2137410" y="3257550"/>
                  </a:cubicBezTo>
                  <a:cubicBezTo>
                    <a:pt x="2145030" y="3258820"/>
                    <a:pt x="2152649" y="3258820"/>
                    <a:pt x="2160270" y="3260090"/>
                  </a:cubicBezTo>
                  <a:lnTo>
                    <a:pt x="2161540" y="3260090"/>
                  </a:lnTo>
                  <a:cubicBezTo>
                    <a:pt x="2170430" y="3258820"/>
                    <a:pt x="2179320" y="3261360"/>
                    <a:pt x="2188210" y="3261360"/>
                  </a:cubicBezTo>
                  <a:cubicBezTo>
                    <a:pt x="2189480" y="3035300"/>
                    <a:pt x="2183130" y="2809240"/>
                    <a:pt x="2175510" y="2583181"/>
                  </a:cubicBezTo>
                  <a:cubicBezTo>
                    <a:pt x="2167890" y="2368551"/>
                    <a:pt x="2160270" y="2153920"/>
                    <a:pt x="2159000" y="1939291"/>
                  </a:cubicBezTo>
                  <a:cubicBezTo>
                    <a:pt x="2159000" y="1831341"/>
                    <a:pt x="2160270" y="1724661"/>
                    <a:pt x="2162810" y="1616711"/>
                  </a:cubicBezTo>
                  <a:cubicBezTo>
                    <a:pt x="2166620" y="1508761"/>
                    <a:pt x="2174240" y="1400811"/>
                    <a:pt x="2179320" y="1292861"/>
                  </a:cubicBezTo>
                  <a:cubicBezTo>
                    <a:pt x="2194560" y="951231"/>
                    <a:pt x="2185670" y="608331"/>
                    <a:pt x="2180590" y="266701"/>
                  </a:cubicBezTo>
                  <a:cubicBezTo>
                    <a:pt x="2176780" y="265431"/>
                    <a:pt x="2174240" y="264161"/>
                    <a:pt x="2171700" y="262891"/>
                  </a:cubicBezTo>
                  <a:cubicBezTo>
                    <a:pt x="2167890" y="260351"/>
                    <a:pt x="2164080" y="259081"/>
                    <a:pt x="2159000" y="260351"/>
                  </a:cubicBezTo>
                  <a:lnTo>
                    <a:pt x="2151380" y="260351"/>
                  </a:lnTo>
                  <a:cubicBezTo>
                    <a:pt x="2147570" y="260351"/>
                    <a:pt x="2142490" y="260351"/>
                    <a:pt x="2139950" y="265431"/>
                  </a:cubicBezTo>
                  <a:cubicBezTo>
                    <a:pt x="2139950" y="265431"/>
                    <a:pt x="2138680" y="266701"/>
                    <a:pt x="2137410" y="266701"/>
                  </a:cubicBezTo>
                  <a:lnTo>
                    <a:pt x="2132330" y="266701"/>
                  </a:lnTo>
                  <a:cubicBezTo>
                    <a:pt x="2131060" y="264161"/>
                    <a:pt x="2133600" y="259081"/>
                    <a:pt x="2127250" y="260351"/>
                  </a:cubicBezTo>
                  <a:cubicBezTo>
                    <a:pt x="2124710" y="260351"/>
                    <a:pt x="2120900" y="261621"/>
                    <a:pt x="2118360" y="261621"/>
                  </a:cubicBezTo>
                  <a:lnTo>
                    <a:pt x="2099310" y="261621"/>
                  </a:lnTo>
                  <a:cubicBezTo>
                    <a:pt x="2098040" y="259081"/>
                    <a:pt x="2096770" y="256541"/>
                    <a:pt x="2094230" y="252731"/>
                  </a:cubicBezTo>
                  <a:cubicBezTo>
                    <a:pt x="2092960" y="250191"/>
                    <a:pt x="2091690" y="248921"/>
                    <a:pt x="2087880" y="251461"/>
                  </a:cubicBezTo>
                  <a:cubicBezTo>
                    <a:pt x="2085340" y="252731"/>
                    <a:pt x="2084070" y="252731"/>
                    <a:pt x="2082800" y="250191"/>
                  </a:cubicBezTo>
                  <a:cubicBezTo>
                    <a:pt x="2078990" y="243841"/>
                    <a:pt x="2075180" y="238761"/>
                    <a:pt x="2067560" y="237491"/>
                  </a:cubicBezTo>
                  <a:cubicBezTo>
                    <a:pt x="2066290" y="237491"/>
                    <a:pt x="2065020" y="234950"/>
                    <a:pt x="2063750" y="233681"/>
                  </a:cubicBezTo>
                  <a:cubicBezTo>
                    <a:pt x="2061210" y="231141"/>
                    <a:pt x="2059940" y="228601"/>
                    <a:pt x="2056130" y="228601"/>
                  </a:cubicBezTo>
                  <a:cubicBezTo>
                    <a:pt x="2054860" y="228601"/>
                    <a:pt x="2052320" y="226061"/>
                    <a:pt x="2052320" y="224791"/>
                  </a:cubicBezTo>
                  <a:cubicBezTo>
                    <a:pt x="2051050" y="219711"/>
                    <a:pt x="2051050" y="215901"/>
                    <a:pt x="2051050" y="210821"/>
                  </a:cubicBezTo>
                  <a:cubicBezTo>
                    <a:pt x="2049780" y="205741"/>
                    <a:pt x="2047240" y="200661"/>
                    <a:pt x="2043430" y="198121"/>
                  </a:cubicBezTo>
                  <a:cubicBezTo>
                    <a:pt x="2037080" y="194311"/>
                    <a:pt x="2032000" y="189231"/>
                    <a:pt x="2025650" y="185421"/>
                  </a:cubicBezTo>
                  <a:cubicBezTo>
                    <a:pt x="2024380" y="184151"/>
                    <a:pt x="2021840" y="182881"/>
                    <a:pt x="2019300" y="182881"/>
                  </a:cubicBezTo>
                  <a:cubicBezTo>
                    <a:pt x="2015490" y="181611"/>
                    <a:pt x="2011680" y="180341"/>
                    <a:pt x="2007870" y="180341"/>
                  </a:cubicBezTo>
                  <a:cubicBezTo>
                    <a:pt x="2004060" y="180341"/>
                    <a:pt x="1998980" y="180341"/>
                    <a:pt x="1995170" y="182881"/>
                  </a:cubicBezTo>
                  <a:cubicBezTo>
                    <a:pt x="1987550" y="186691"/>
                    <a:pt x="1981200" y="181611"/>
                    <a:pt x="1974850" y="181611"/>
                  </a:cubicBezTo>
                  <a:cubicBezTo>
                    <a:pt x="1968500" y="180341"/>
                    <a:pt x="1962150" y="177801"/>
                    <a:pt x="1957070" y="176531"/>
                  </a:cubicBezTo>
                  <a:lnTo>
                    <a:pt x="1940560" y="176531"/>
                  </a:lnTo>
                  <a:cubicBezTo>
                    <a:pt x="1926590" y="179071"/>
                    <a:pt x="1915160" y="171451"/>
                    <a:pt x="1901190" y="170181"/>
                  </a:cubicBezTo>
                  <a:cubicBezTo>
                    <a:pt x="1897380" y="170181"/>
                    <a:pt x="1893570" y="166371"/>
                    <a:pt x="1889760" y="163831"/>
                  </a:cubicBezTo>
                  <a:cubicBezTo>
                    <a:pt x="1887220" y="161291"/>
                    <a:pt x="1884680" y="161291"/>
                    <a:pt x="1880870" y="162561"/>
                  </a:cubicBezTo>
                  <a:cubicBezTo>
                    <a:pt x="1875790" y="163831"/>
                    <a:pt x="1870710" y="162561"/>
                    <a:pt x="1865630" y="163831"/>
                  </a:cubicBezTo>
                  <a:cubicBezTo>
                    <a:pt x="1858010" y="166371"/>
                    <a:pt x="1851660" y="160021"/>
                    <a:pt x="1844040" y="160021"/>
                  </a:cubicBezTo>
                  <a:cubicBezTo>
                    <a:pt x="1837690" y="161291"/>
                    <a:pt x="1831340" y="161291"/>
                    <a:pt x="1824990" y="162561"/>
                  </a:cubicBezTo>
                  <a:lnTo>
                    <a:pt x="1809750" y="166371"/>
                  </a:lnTo>
                  <a:cubicBezTo>
                    <a:pt x="1799590" y="171451"/>
                    <a:pt x="1791970" y="165101"/>
                    <a:pt x="1783080" y="162561"/>
                  </a:cubicBezTo>
                  <a:cubicBezTo>
                    <a:pt x="1776730" y="161291"/>
                    <a:pt x="1772920" y="158751"/>
                    <a:pt x="1767840" y="154941"/>
                  </a:cubicBezTo>
                  <a:cubicBezTo>
                    <a:pt x="1762760" y="151131"/>
                    <a:pt x="1757680" y="154941"/>
                    <a:pt x="1753870" y="154941"/>
                  </a:cubicBezTo>
                  <a:cubicBezTo>
                    <a:pt x="1750060" y="154941"/>
                    <a:pt x="1747520" y="158751"/>
                    <a:pt x="1744980" y="160021"/>
                  </a:cubicBezTo>
                  <a:cubicBezTo>
                    <a:pt x="1741170" y="161291"/>
                    <a:pt x="1737360" y="161291"/>
                    <a:pt x="1733550" y="161291"/>
                  </a:cubicBezTo>
                  <a:cubicBezTo>
                    <a:pt x="1729740" y="161291"/>
                    <a:pt x="1724660" y="160021"/>
                    <a:pt x="1720850" y="161291"/>
                  </a:cubicBezTo>
                  <a:cubicBezTo>
                    <a:pt x="1714500" y="163831"/>
                    <a:pt x="1709420" y="167641"/>
                    <a:pt x="1704340" y="170181"/>
                  </a:cubicBezTo>
                  <a:cubicBezTo>
                    <a:pt x="1703070" y="171451"/>
                    <a:pt x="1701800" y="172721"/>
                    <a:pt x="1700530" y="172721"/>
                  </a:cubicBezTo>
                  <a:cubicBezTo>
                    <a:pt x="1691640" y="177801"/>
                    <a:pt x="1681480" y="179071"/>
                    <a:pt x="1670050" y="179071"/>
                  </a:cubicBezTo>
                  <a:cubicBezTo>
                    <a:pt x="1663700" y="179071"/>
                    <a:pt x="1657350" y="179071"/>
                    <a:pt x="1651000" y="177801"/>
                  </a:cubicBezTo>
                  <a:cubicBezTo>
                    <a:pt x="1647190" y="177801"/>
                    <a:pt x="1644650" y="173991"/>
                    <a:pt x="1642110" y="173991"/>
                  </a:cubicBezTo>
                  <a:cubicBezTo>
                    <a:pt x="1633220" y="172720"/>
                    <a:pt x="1625600" y="172720"/>
                    <a:pt x="1616710" y="172720"/>
                  </a:cubicBezTo>
                  <a:cubicBezTo>
                    <a:pt x="1615440" y="172720"/>
                    <a:pt x="1614170" y="173991"/>
                    <a:pt x="1612900" y="173991"/>
                  </a:cubicBezTo>
                  <a:cubicBezTo>
                    <a:pt x="1607820" y="176530"/>
                    <a:pt x="1602740" y="180341"/>
                    <a:pt x="1597660" y="182880"/>
                  </a:cubicBezTo>
                  <a:cubicBezTo>
                    <a:pt x="1588770" y="185420"/>
                    <a:pt x="1579880" y="187960"/>
                    <a:pt x="1570990" y="189230"/>
                  </a:cubicBezTo>
                  <a:lnTo>
                    <a:pt x="1567180" y="189230"/>
                  </a:lnTo>
                  <a:cubicBezTo>
                    <a:pt x="1559560" y="185420"/>
                    <a:pt x="1553210" y="189230"/>
                    <a:pt x="1545590" y="190501"/>
                  </a:cubicBezTo>
                  <a:cubicBezTo>
                    <a:pt x="1537970" y="193041"/>
                    <a:pt x="1530350" y="196851"/>
                    <a:pt x="1522730" y="199391"/>
                  </a:cubicBezTo>
                  <a:cubicBezTo>
                    <a:pt x="1520190" y="200661"/>
                    <a:pt x="1517650" y="199391"/>
                    <a:pt x="1515110" y="198120"/>
                  </a:cubicBezTo>
                  <a:cubicBezTo>
                    <a:pt x="1511300" y="196850"/>
                    <a:pt x="1508760" y="196850"/>
                    <a:pt x="1506220" y="199391"/>
                  </a:cubicBezTo>
                  <a:cubicBezTo>
                    <a:pt x="1504950" y="200661"/>
                    <a:pt x="1503680" y="200661"/>
                    <a:pt x="1502410" y="200661"/>
                  </a:cubicBezTo>
                  <a:cubicBezTo>
                    <a:pt x="1498600" y="201931"/>
                    <a:pt x="1494790" y="201931"/>
                    <a:pt x="1492250" y="203201"/>
                  </a:cubicBezTo>
                  <a:cubicBezTo>
                    <a:pt x="1487170" y="207011"/>
                    <a:pt x="1482090" y="205741"/>
                    <a:pt x="1477010" y="208281"/>
                  </a:cubicBezTo>
                  <a:cubicBezTo>
                    <a:pt x="1471930" y="210821"/>
                    <a:pt x="1466850" y="210821"/>
                    <a:pt x="1463040" y="214631"/>
                  </a:cubicBezTo>
                  <a:cubicBezTo>
                    <a:pt x="1461770" y="215901"/>
                    <a:pt x="1459230" y="215901"/>
                    <a:pt x="1456690" y="215901"/>
                  </a:cubicBezTo>
                  <a:cubicBezTo>
                    <a:pt x="1450340" y="217171"/>
                    <a:pt x="1445260" y="220981"/>
                    <a:pt x="1441450" y="226061"/>
                  </a:cubicBezTo>
                  <a:cubicBezTo>
                    <a:pt x="1436370" y="231141"/>
                    <a:pt x="1431290" y="234951"/>
                    <a:pt x="1426210" y="238761"/>
                  </a:cubicBezTo>
                  <a:cubicBezTo>
                    <a:pt x="1424940" y="240031"/>
                    <a:pt x="1421130" y="240031"/>
                    <a:pt x="1419860" y="240031"/>
                  </a:cubicBezTo>
                  <a:cubicBezTo>
                    <a:pt x="1414780" y="240031"/>
                    <a:pt x="1409700" y="238761"/>
                    <a:pt x="1405890" y="237491"/>
                  </a:cubicBezTo>
                  <a:cubicBezTo>
                    <a:pt x="1403350" y="237491"/>
                    <a:pt x="1402080" y="236220"/>
                    <a:pt x="1399540" y="236220"/>
                  </a:cubicBezTo>
                  <a:cubicBezTo>
                    <a:pt x="1391920" y="240030"/>
                    <a:pt x="1383030" y="237491"/>
                    <a:pt x="1375410" y="237491"/>
                  </a:cubicBezTo>
                  <a:cubicBezTo>
                    <a:pt x="1374140" y="237491"/>
                    <a:pt x="1371600" y="236220"/>
                    <a:pt x="1370330" y="234950"/>
                  </a:cubicBezTo>
                  <a:cubicBezTo>
                    <a:pt x="1365250" y="231141"/>
                    <a:pt x="1360170" y="231141"/>
                    <a:pt x="1355090" y="233680"/>
                  </a:cubicBezTo>
                  <a:cubicBezTo>
                    <a:pt x="1351280" y="234950"/>
                    <a:pt x="1347470" y="234950"/>
                    <a:pt x="1344930" y="232410"/>
                  </a:cubicBezTo>
                  <a:cubicBezTo>
                    <a:pt x="1339850" y="228600"/>
                    <a:pt x="1333500" y="226060"/>
                    <a:pt x="1327150" y="224790"/>
                  </a:cubicBezTo>
                  <a:cubicBezTo>
                    <a:pt x="1322070" y="223520"/>
                    <a:pt x="1316990" y="220980"/>
                    <a:pt x="1311910" y="218440"/>
                  </a:cubicBezTo>
                  <a:cubicBezTo>
                    <a:pt x="1309370" y="217170"/>
                    <a:pt x="1306830" y="218440"/>
                    <a:pt x="1304290" y="218440"/>
                  </a:cubicBezTo>
                  <a:cubicBezTo>
                    <a:pt x="1301750" y="218440"/>
                    <a:pt x="1300480" y="219710"/>
                    <a:pt x="1297940" y="219710"/>
                  </a:cubicBezTo>
                  <a:cubicBezTo>
                    <a:pt x="1290320" y="220980"/>
                    <a:pt x="1282700" y="223520"/>
                    <a:pt x="1276350" y="222250"/>
                  </a:cubicBezTo>
                  <a:cubicBezTo>
                    <a:pt x="1267461" y="219710"/>
                    <a:pt x="1258570" y="220980"/>
                    <a:pt x="1250950" y="215900"/>
                  </a:cubicBezTo>
                  <a:cubicBezTo>
                    <a:pt x="1247140" y="213360"/>
                    <a:pt x="1245870" y="215900"/>
                    <a:pt x="1243330" y="215900"/>
                  </a:cubicBezTo>
                  <a:cubicBezTo>
                    <a:pt x="1242061" y="215900"/>
                    <a:pt x="1240791" y="215900"/>
                    <a:pt x="1238250" y="217170"/>
                  </a:cubicBezTo>
                  <a:cubicBezTo>
                    <a:pt x="1236980" y="220980"/>
                    <a:pt x="1231900" y="223520"/>
                    <a:pt x="1225550" y="220980"/>
                  </a:cubicBezTo>
                  <a:cubicBezTo>
                    <a:pt x="1221740" y="219710"/>
                    <a:pt x="1219200" y="219710"/>
                    <a:pt x="1215390" y="220980"/>
                  </a:cubicBezTo>
                  <a:cubicBezTo>
                    <a:pt x="1211580" y="222250"/>
                    <a:pt x="1207770" y="222250"/>
                    <a:pt x="1202690" y="223520"/>
                  </a:cubicBezTo>
                  <a:lnTo>
                    <a:pt x="1201420" y="223520"/>
                  </a:lnTo>
                  <a:cubicBezTo>
                    <a:pt x="1191260" y="229870"/>
                    <a:pt x="1181100" y="224791"/>
                    <a:pt x="1169670" y="224791"/>
                  </a:cubicBezTo>
                  <a:lnTo>
                    <a:pt x="1163320" y="224791"/>
                  </a:lnTo>
                  <a:cubicBezTo>
                    <a:pt x="1155700" y="226061"/>
                    <a:pt x="1151890" y="219711"/>
                    <a:pt x="1146810" y="215900"/>
                  </a:cubicBezTo>
                  <a:cubicBezTo>
                    <a:pt x="1141730" y="212090"/>
                    <a:pt x="1136650" y="207010"/>
                    <a:pt x="1131570" y="204470"/>
                  </a:cubicBezTo>
                  <a:cubicBezTo>
                    <a:pt x="1130300" y="203200"/>
                    <a:pt x="1126490" y="204470"/>
                    <a:pt x="1123950" y="204470"/>
                  </a:cubicBezTo>
                  <a:lnTo>
                    <a:pt x="1112520" y="204470"/>
                  </a:lnTo>
                  <a:lnTo>
                    <a:pt x="1111250" y="203200"/>
                  </a:lnTo>
                  <a:cubicBezTo>
                    <a:pt x="1102361" y="205741"/>
                    <a:pt x="1097280" y="200660"/>
                    <a:pt x="1090930" y="195580"/>
                  </a:cubicBezTo>
                  <a:cubicBezTo>
                    <a:pt x="1087120" y="193040"/>
                    <a:pt x="1082041" y="190500"/>
                    <a:pt x="1078230" y="189230"/>
                  </a:cubicBezTo>
                  <a:cubicBezTo>
                    <a:pt x="1073150" y="186690"/>
                    <a:pt x="1066800" y="185420"/>
                    <a:pt x="1064261" y="179070"/>
                  </a:cubicBezTo>
                  <a:cubicBezTo>
                    <a:pt x="1062991" y="176530"/>
                    <a:pt x="1060450" y="176530"/>
                    <a:pt x="1059180" y="173990"/>
                  </a:cubicBezTo>
                  <a:cubicBezTo>
                    <a:pt x="1057911" y="171450"/>
                    <a:pt x="1056641" y="168910"/>
                    <a:pt x="1056641" y="167640"/>
                  </a:cubicBezTo>
                  <a:cubicBezTo>
                    <a:pt x="1056641" y="165100"/>
                    <a:pt x="1057911" y="162560"/>
                    <a:pt x="1059180" y="160020"/>
                  </a:cubicBezTo>
                  <a:cubicBezTo>
                    <a:pt x="1060450" y="156210"/>
                    <a:pt x="1057911" y="152400"/>
                    <a:pt x="1054100" y="149860"/>
                  </a:cubicBezTo>
                  <a:cubicBezTo>
                    <a:pt x="1052830" y="148590"/>
                    <a:pt x="1050290" y="148590"/>
                    <a:pt x="1050290" y="147320"/>
                  </a:cubicBezTo>
                  <a:cubicBezTo>
                    <a:pt x="1047750" y="139700"/>
                    <a:pt x="1041400" y="137160"/>
                    <a:pt x="1036320" y="130810"/>
                  </a:cubicBezTo>
                  <a:cubicBezTo>
                    <a:pt x="1032510" y="127000"/>
                    <a:pt x="1029970" y="121920"/>
                    <a:pt x="1027430" y="116840"/>
                  </a:cubicBezTo>
                  <a:cubicBezTo>
                    <a:pt x="1024891" y="114300"/>
                    <a:pt x="1023620" y="111760"/>
                    <a:pt x="1019811" y="109220"/>
                  </a:cubicBezTo>
                  <a:cubicBezTo>
                    <a:pt x="1010921" y="105410"/>
                    <a:pt x="1002030" y="101600"/>
                    <a:pt x="993141" y="96520"/>
                  </a:cubicBezTo>
                  <a:cubicBezTo>
                    <a:pt x="993141" y="106680"/>
                    <a:pt x="990601" y="104140"/>
                    <a:pt x="989330" y="101600"/>
                  </a:cubicBezTo>
                  <a:cubicBezTo>
                    <a:pt x="989330" y="97790"/>
                    <a:pt x="986791" y="96520"/>
                    <a:pt x="982980" y="96520"/>
                  </a:cubicBezTo>
                  <a:cubicBezTo>
                    <a:pt x="982980" y="96520"/>
                    <a:pt x="981711" y="96520"/>
                    <a:pt x="981711" y="95250"/>
                  </a:cubicBezTo>
                  <a:cubicBezTo>
                    <a:pt x="980441" y="87630"/>
                    <a:pt x="974091" y="90170"/>
                    <a:pt x="970280" y="88900"/>
                  </a:cubicBezTo>
                  <a:cubicBezTo>
                    <a:pt x="967741" y="87630"/>
                    <a:pt x="965200" y="86360"/>
                    <a:pt x="962661" y="87630"/>
                  </a:cubicBezTo>
                  <a:cubicBezTo>
                    <a:pt x="957580" y="88900"/>
                    <a:pt x="953771" y="85090"/>
                    <a:pt x="948691" y="83820"/>
                  </a:cubicBezTo>
                  <a:cubicBezTo>
                    <a:pt x="947421" y="83820"/>
                    <a:pt x="946151" y="83820"/>
                    <a:pt x="944880" y="85090"/>
                  </a:cubicBezTo>
                  <a:cubicBezTo>
                    <a:pt x="942341" y="87630"/>
                    <a:pt x="939800" y="87630"/>
                    <a:pt x="935991" y="85090"/>
                  </a:cubicBezTo>
                  <a:cubicBezTo>
                    <a:pt x="930911" y="81280"/>
                    <a:pt x="925830" y="81280"/>
                    <a:pt x="919480" y="83820"/>
                  </a:cubicBezTo>
                  <a:cubicBezTo>
                    <a:pt x="916941" y="85090"/>
                    <a:pt x="914400" y="85090"/>
                    <a:pt x="911861" y="83820"/>
                  </a:cubicBezTo>
                  <a:cubicBezTo>
                    <a:pt x="906780" y="81280"/>
                    <a:pt x="901700" y="77470"/>
                    <a:pt x="895350" y="74930"/>
                  </a:cubicBezTo>
                  <a:cubicBezTo>
                    <a:pt x="894080" y="74930"/>
                    <a:pt x="892811" y="73660"/>
                    <a:pt x="891540" y="73660"/>
                  </a:cubicBezTo>
                  <a:cubicBezTo>
                    <a:pt x="883920" y="74930"/>
                    <a:pt x="877570" y="72390"/>
                    <a:pt x="869950" y="74930"/>
                  </a:cubicBezTo>
                  <a:cubicBezTo>
                    <a:pt x="866140" y="76200"/>
                    <a:pt x="861061" y="76200"/>
                    <a:pt x="858520" y="81280"/>
                  </a:cubicBezTo>
                  <a:cubicBezTo>
                    <a:pt x="857250" y="82550"/>
                    <a:pt x="853440" y="82550"/>
                    <a:pt x="850900" y="83820"/>
                  </a:cubicBezTo>
                  <a:cubicBezTo>
                    <a:pt x="844550" y="85090"/>
                    <a:pt x="838200" y="86360"/>
                    <a:pt x="831850" y="83820"/>
                  </a:cubicBezTo>
                  <a:cubicBezTo>
                    <a:pt x="826770" y="81280"/>
                    <a:pt x="820420" y="82550"/>
                    <a:pt x="815340" y="81280"/>
                  </a:cubicBezTo>
                  <a:cubicBezTo>
                    <a:pt x="811530" y="80010"/>
                    <a:pt x="808990" y="77470"/>
                    <a:pt x="806450" y="76200"/>
                  </a:cubicBezTo>
                  <a:cubicBezTo>
                    <a:pt x="805180" y="74930"/>
                    <a:pt x="803910" y="73660"/>
                    <a:pt x="802640" y="73660"/>
                  </a:cubicBezTo>
                  <a:cubicBezTo>
                    <a:pt x="795020" y="71120"/>
                    <a:pt x="788670" y="66040"/>
                    <a:pt x="784860" y="59690"/>
                  </a:cubicBezTo>
                  <a:cubicBezTo>
                    <a:pt x="782320" y="55880"/>
                    <a:pt x="778510" y="52070"/>
                    <a:pt x="775970" y="48260"/>
                  </a:cubicBezTo>
                  <a:cubicBezTo>
                    <a:pt x="767080" y="45720"/>
                    <a:pt x="768350" y="35560"/>
                    <a:pt x="763270" y="30480"/>
                  </a:cubicBezTo>
                  <a:cubicBezTo>
                    <a:pt x="759460" y="25400"/>
                    <a:pt x="755650" y="22860"/>
                    <a:pt x="749300" y="21590"/>
                  </a:cubicBezTo>
                  <a:lnTo>
                    <a:pt x="748030" y="21590"/>
                  </a:lnTo>
                  <a:cubicBezTo>
                    <a:pt x="741680" y="16510"/>
                    <a:pt x="735330" y="20320"/>
                    <a:pt x="727710" y="20320"/>
                  </a:cubicBezTo>
                  <a:cubicBezTo>
                    <a:pt x="725170" y="20320"/>
                    <a:pt x="721360" y="17780"/>
                    <a:pt x="718820" y="16510"/>
                  </a:cubicBezTo>
                  <a:cubicBezTo>
                    <a:pt x="717550" y="13970"/>
                    <a:pt x="716280" y="12700"/>
                    <a:pt x="715010" y="12700"/>
                  </a:cubicBezTo>
                  <a:cubicBezTo>
                    <a:pt x="707390" y="11430"/>
                    <a:pt x="701040" y="6350"/>
                    <a:pt x="694690" y="0"/>
                  </a:cubicBezTo>
                  <a:cubicBezTo>
                    <a:pt x="692150" y="1270"/>
                    <a:pt x="689610" y="2540"/>
                    <a:pt x="687070" y="2540"/>
                  </a:cubicBezTo>
                  <a:cubicBezTo>
                    <a:pt x="684530" y="3810"/>
                    <a:pt x="680720" y="3810"/>
                    <a:pt x="676910" y="3810"/>
                  </a:cubicBezTo>
                  <a:cubicBezTo>
                    <a:pt x="671830" y="2540"/>
                    <a:pt x="666750" y="3810"/>
                    <a:pt x="661670" y="7620"/>
                  </a:cubicBezTo>
                  <a:cubicBezTo>
                    <a:pt x="659130" y="8890"/>
                    <a:pt x="657860" y="10160"/>
                    <a:pt x="655320" y="11430"/>
                  </a:cubicBezTo>
                  <a:cubicBezTo>
                    <a:pt x="652780" y="12700"/>
                    <a:pt x="651510" y="15240"/>
                    <a:pt x="648970" y="16510"/>
                  </a:cubicBezTo>
                  <a:cubicBezTo>
                    <a:pt x="647700" y="17780"/>
                    <a:pt x="645160" y="17780"/>
                    <a:pt x="643890" y="19050"/>
                  </a:cubicBezTo>
                  <a:lnTo>
                    <a:pt x="636270" y="22860"/>
                  </a:lnTo>
                  <a:cubicBezTo>
                    <a:pt x="636270" y="22860"/>
                    <a:pt x="635000" y="24130"/>
                    <a:pt x="635000" y="22860"/>
                  </a:cubicBezTo>
                  <a:cubicBezTo>
                    <a:pt x="629920" y="20320"/>
                    <a:pt x="626110" y="25400"/>
                    <a:pt x="622300" y="27940"/>
                  </a:cubicBezTo>
                  <a:cubicBezTo>
                    <a:pt x="618490" y="30480"/>
                    <a:pt x="613410" y="30480"/>
                    <a:pt x="609600" y="33020"/>
                  </a:cubicBezTo>
                  <a:lnTo>
                    <a:pt x="608330" y="33020"/>
                  </a:lnTo>
                  <a:cubicBezTo>
                    <a:pt x="601980" y="34290"/>
                    <a:pt x="595630" y="36830"/>
                    <a:pt x="589280" y="38100"/>
                  </a:cubicBezTo>
                  <a:cubicBezTo>
                    <a:pt x="586740" y="38100"/>
                    <a:pt x="585470" y="39370"/>
                    <a:pt x="582930" y="40640"/>
                  </a:cubicBezTo>
                  <a:cubicBezTo>
                    <a:pt x="579120" y="41910"/>
                    <a:pt x="575310" y="44450"/>
                    <a:pt x="571500" y="45720"/>
                  </a:cubicBezTo>
                  <a:cubicBezTo>
                    <a:pt x="568960" y="46990"/>
                    <a:pt x="565150" y="48260"/>
                    <a:pt x="562610" y="49530"/>
                  </a:cubicBezTo>
                  <a:lnTo>
                    <a:pt x="558800" y="49530"/>
                  </a:lnTo>
                  <a:cubicBezTo>
                    <a:pt x="558800" y="49530"/>
                    <a:pt x="556260" y="49530"/>
                    <a:pt x="554990" y="52070"/>
                  </a:cubicBezTo>
                  <a:cubicBezTo>
                    <a:pt x="549910" y="49530"/>
                    <a:pt x="543560" y="48260"/>
                    <a:pt x="538480" y="45720"/>
                  </a:cubicBezTo>
                  <a:cubicBezTo>
                    <a:pt x="534670" y="44450"/>
                    <a:pt x="525780" y="46990"/>
                    <a:pt x="523240" y="50800"/>
                  </a:cubicBezTo>
                  <a:cubicBezTo>
                    <a:pt x="521970" y="52070"/>
                    <a:pt x="520700" y="53340"/>
                    <a:pt x="519430" y="53340"/>
                  </a:cubicBezTo>
                  <a:cubicBezTo>
                    <a:pt x="518160" y="53340"/>
                    <a:pt x="515620" y="52070"/>
                    <a:pt x="514350" y="52070"/>
                  </a:cubicBezTo>
                  <a:cubicBezTo>
                    <a:pt x="513080" y="52070"/>
                    <a:pt x="511810" y="53340"/>
                    <a:pt x="509270" y="53340"/>
                  </a:cubicBezTo>
                  <a:cubicBezTo>
                    <a:pt x="509270" y="54610"/>
                    <a:pt x="510540" y="55880"/>
                    <a:pt x="510540" y="57150"/>
                  </a:cubicBezTo>
                  <a:cubicBezTo>
                    <a:pt x="506730" y="58420"/>
                    <a:pt x="500380" y="68580"/>
                    <a:pt x="500380" y="73660"/>
                  </a:cubicBezTo>
                  <a:cubicBezTo>
                    <a:pt x="494030" y="76200"/>
                    <a:pt x="486410" y="77470"/>
                    <a:pt x="483870" y="85090"/>
                  </a:cubicBezTo>
                  <a:cubicBezTo>
                    <a:pt x="483870" y="86360"/>
                    <a:pt x="482600" y="86360"/>
                    <a:pt x="482600" y="87630"/>
                  </a:cubicBezTo>
                  <a:cubicBezTo>
                    <a:pt x="474980" y="88900"/>
                    <a:pt x="473710" y="96520"/>
                    <a:pt x="469900" y="102870"/>
                  </a:cubicBezTo>
                  <a:lnTo>
                    <a:pt x="469900" y="105410"/>
                  </a:lnTo>
                  <a:cubicBezTo>
                    <a:pt x="468630" y="105410"/>
                    <a:pt x="467360" y="106680"/>
                    <a:pt x="466090" y="106680"/>
                  </a:cubicBezTo>
                  <a:cubicBezTo>
                    <a:pt x="461010" y="109220"/>
                    <a:pt x="458470" y="113030"/>
                    <a:pt x="457200" y="119380"/>
                  </a:cubicBezTo>
                  <a:cubicBezTo>
                    <a:pt x="455930" y="125730"/>
                    <a:pt x="455930" y="130810"/>
                    <a:pt x="454660" y="137160"/>
                  </a:cubicBezTo>
                  <a:cubicBezTo>
                    <a:pt x="452120" y="135890"/>
                    <a:pt x="448310" y="138430"/>
                    <a:pt x="447040" y="134620"/>
                  </a:cubicBezTo>
                  <a:lnTo>
                    <a:pt x="444500" y="134620"/>
                  </a:lnTo>
                  <a:cubicBezTo>
                    <a:pt x="440690" y="139700"/>
                    <a:pt x="436880" y="144780"/>
                    <a:pt x="433070" y="148590"/>
                  </a:cubicBezTo>
                  <a:cubicBezTo>
                    <a:pt x="429260" y="151130"/>
                    <a:pt x="425450" y="152400"/>
                    <a:pt x="420370" y="154940"/>
                  </a:cubicBezTo>
                  <a:lnTo>
                    <a:pt x="420370" y="157480"/>
                  </a:lnTo>
                  <a:cubicBezTo>
                    <a:pt x="415290" y="156210"/>
                    <a:pt x="411480" y="154940"/>
                    <a:pt x="407670" y="152400"/>
                  </a:cubicBezTo>
                  <a:cubicBezTo>
                    <a:pt x="406400" y="152400"/>
                    <a:pt x="405130" y="151130"/>
                    <a:pt x="405130" y="151130"/>
                  </a:cubicBezTo>
                  <a:cubicBezTo>
                    <a:pt x="403860" y="151130"/>
                    <a:pt x="403860" y="149860"/>
                    <a:pt x="403860" y="149860"/>
                  </a:cubicBezTo>
                  <a:cubicBezTo>
                    <a:pt x="402590" y="149860"/>
                    <a:pt x="402590" y="151130"/>
                    <a:pt x="402590" y="152400"/>
                  </a:cubicBezTo>
                  <a:cubicBezTo>
                    <a:pt x="402590" y="157480"/>
                    <a:pt x="400050" y="156210"/>
                    <a:pt x="397510" y="154940"/>
                  </a:cubicBezTo>
                  <a:cubicBezTo>
                    <a:pt x="394970" y="153670"/>
                    <a:pt x="392430" y="153670"/>
                    <a:pt x="391160" y="157480"/>
                  </a:cubicBezTo>
                  <a:cubicBezTo>
                    <a:pt x="391160" y="158750"/>
                    <a:pt x="389890" y="160020"/>
                    <a:pt x="388620" y="160020"/>
                  </a:cubicBezTo>
                  <a:cubicBezTo>
                    <a:pt x="384810" y="161290"/>
                    <a:pt x="381000" y="162560"/>
                    <a:pt x="379730" y="166370"/>
                  </a:cubicBezTo>
                  <a:cubicBezTo>
                    <a:pt x="378460" y="168910"/>
                    <a:pt x="377190" y="170180"/>
                    <a:pt x="374650" y="172720"/>
                  </a:cubicBezTo>
                  <a:lnTo>
                    <a:pt x="355600" y="172720"/>
                  </a:lnTo>
                  <a:cubicBezTo>
                    <a:pt x="353060" y="172720"/>
                    <a:pt x="350520" y="172720"/>
                    <a:pt x="347980" y="173990"/>
                  </a:cubicBezTo>
                  <a:cubicBezTo>
                    <a:pt x="345440" y="173990"/>
                    <a:pt x="342900" y="175260"/>
                    <a:pt x="339090" y="176530"/>
                  </a:cubicBezTo>
                  <a:cubicBezTo>
                    <a:pt x="336550" y="177800"/>
                    <a:pt x="332740" y="180340"/>
                    <a:pt x="330200" y="181610"/>
                  </a:cubicBezTo>
                  <a:cubicBezTo>
                    <a:pt x="328930" y="182880"/>
                    <a:pt x="327660" y="182880"/>
                    <a:pt x="326390" y="182880"/>
                  </a:cubicBezTo>
                  <a:cubicBezTo>
                    <a:pt x="320040" y="182880"/>
                    <a:pt x="316230" y="186690"/>
                    <a:pt x="312420" y="190500"/>
                  </a:cubicBezTo>
                  <a:cubicBezTo>
                    <a:pt x="308610" y="193040"/>
                    <a:pt x="306070" y="196850"/>
                    <a:pt x="302260" y="199390"/>
                  </a:cubicBezTo>
                  <a:cubicBezTo>
                    <a:pt x="299720" y="200660"/>
                    <a:pt x="297180" y="201930"/>
                    <a:pt x="295910" y="203200"/>
                  </a:cubicBezTo>
                  <a:cubicBezTo>
                    <a:pt x="293370" y="204470"/>
                    <a:pt x="292100" y="207010"/>
                    <a:pt x="289560" y="207010"/>
                  </a:cubicBezTo>
                  <a:cubicBezTo>
                    <a:pt x="287020" y="208280"/>
                    <a:pt x="283210" y="208280"/>
                    <a:pt x="280670" y="207010"/>
                  </a:cubicBezTo>
                  <a:cubicBezTo>
                    <a:pt x="276860" y="204470"/>
                    <a:pt x="273050" y="207010"/>
                    <a:pt x="270510" y="208280"/>
                  </a:cubicBezTo>
                  <a:cubicBezTo>
                    <a:pt x="266700" y="209550"/>
                    <a:pt x="264160" y="212090"/>
                    <a:pt x="261620" y="213360"/>
                  </a:cubicBezTo>
                  <a:cubicBezTo>
                    <a:pt x="262890" y="214630"/>
                    <a:pt x="262890" y="215900"/>
                    <a:pt x="264160" y="217170"/>
                  </a:cubicBezTo>
                  <a:lnTo>
                    <a:pt x="260350" y="217170"/>
                  </a:lnTo>
                  <a:cubicBezTo>
                    <a:pt x="260350" y="218440"/>
                    <a:pt x="259080" y="219710"/>
                    <a:pt x="259080" y="220980"/>
                  </a:cubicBezTo>
                  <a:cubicBezTo>
                    <a:pt x="257810" y="220980"/>
                    <a:pt x="256540" y="219710"/>
                    <a:pt x="256540" y="219710"/>
                  </a:cubicBezTo>
                  <a:cubicBezTo>
                    <a:pt x="252730" y="222250"/>
                    <a:pt x="248920" y="224790"/>
                    <a:pt x="245110" y="226060"/>
                  </a:cubicBezTo>
                  <a:cubicBezTo>
                    <a:pt x="243840" y="226060"/>
                    <a:pt x="242570" y="227330"/>
                    <a:pt x="242570" y="227330"/>
                  </a:cubicBezTo>
                  <a:cubicBezTo>
                    <a:pt x="237490" y="226060"/>
                    <a:pt x="231140" y="227330"/>
                    <a:pt x="227330" y="223520"/>
                  </a:cubicBezTo>
                  <a:cubicBezTo>
                    <a:pt x="224790" y="220980"/>
                    <a:pt x="220980" y="219710"/>
                    <a:pt x="218440" y="217170"/>
                  </a:cubicBezTo>
                  <a:cubicBezTo>
                    <a:pt x="214630" y="214630"/>
                    <a:pt x="209550" y="215900"/>
                    <a:pt x="205740" y="222250"/>
                  </a:cubicBezTo>
                  <a:lnTo>
                    <a:pt x="187960" y="204470"/>
                  </a:lnTo>
                  <a:cubicBezTo>
                    <a:pt x="186690" y="205740"/>
                    <a:pt x="184150" y="207010"/>
                    <a:pt x="182880" y="208280"/>
                  </a:cubicBezTo>
                  <a:cubicBezTo>
                    <a:pt x="181610" y="208280"/>
                    <a:pt x="181610" y="209550"/>
                    <a:pt x="180340" y="209550"/>
                  </a:cubicBezTo>
                  <a:cubicBezTo>
                    <a:pt x="175260" y="210820"/>
                    <a:pt x="170180" y="212090"/>
                    <a:pt x="163830" y="213360"/>
                  </a:cubicBezTo>
                  <a:cubicBezTo>
                    <a:pt x="160020" y="214630"/>
                    <a:pt x="157480" y="215900"/>
                    <a:pt x="157480" y="220980"/>
                  </a:cubicBezTo>
                  <a:cubicBezTo>
                    <a:pt x="152400" y="223520"/>
                    <a:pt x="147320" y="222250"/>
                    <a:pt x="143510" y="227330"/>
                  </a:cubicBezTo>
                  <a:lnTo>
                    <a:pt x="139700" y="227330"/>
                  </a:lnTo>
                  <a:cubicBezTo>
                    <a:pt x="132080" y="223520"/>
                    <a:pt x="125730" y="224790"/>
                    <a:pt x="120650" y="231140"/>
                  </a:cubicBezTo>
                  <a:cubicBezTo>
                    <a:pt x="119380" y="232410"/>
                    <a:pt x="118110" y="232410"/>
                    <a:pt x="115570" y="232410"/>
                  </a:cubicBezTo>
                  <a:cubicBezTo>
                    <a:pt x="109220" y="231140"/>
                    <a:pt x="104140" y="234950"/>
                    <a:pt x="99060" y="238760"/>
                  </a:cubicBezTo>
                  <a:cubicBezTo>
                    <a:pt x="96520" y="241300"/>
                    <a:pt x="93980" y="242570"/>
                    <a:pt x="90170" y="242570"/>
                  </a:cubicBezTo>
                  <a:cubicBezTo>
                    <a:pt x="83820" y="243840"/>
                    <a:pt x="78740" y="243840"/>
                    <a:pt x="72390" y="243840"/>
                  </a:cubicBezTo>
                  <a:cubicBezTo>
                    <a:pt x="72390" y="243840"/>
                    <a:pt x="71120" y="243840"/>
                    <a:pt x="71120" y="245110"/>
                  </a:cubicBezTo>
                  <a:cubicBezTo>
                    <a:pt x="66040" y="251460"/>
                    <a:pt x="59690" y="251460"/>
                    <a:pt x="52070" y="251460"/>
                  </a:cubicBezTo>
                  <a:cubicBezTo>
                    <a:pt x="44450" y="251460"/>
                    <a:pt x="36830" y="252730"/>
                    <a:pt x="30480" y="259080"/>
                  </a:cubicBezTo>
                  <a:cubicBezTo>
                    <a:pt x="26670" y="262890"/>
                    <a:pt x="21590" y="265430"/>
                    <a:pt x="16510" y="269240"/>
                  </a:cubicBezTo>
                  <a:cubicBezTo>
                    <a:pt x="15240" y="269240"/>
                    <a:pt x="13970" y="270510"/>
                    <a:pt x="13970" y="270510"/>
                  </a:cubicBezTo>
                  <a:cubicBezTo>
                    <a:pt x="10160" y="270510"/>
                    <a:pt x="5080" y="269240"/>
                    <a:pt x="1270" y="269240"/>
                  </a:cubicBezTo>
                  <a:cubicBezTo>
                    <a:pt x="0" y="284480"/>
                    <a:pt x="2540" y="300990"/>
                    <a:pt x="3810" y="317500"/>
                  </a:cubicBezTo>
                  <a:close/>
                </a:path>
              </a:pathLst>
            </a:custGeom>
            <a:blipFill>
              <a:blip r:embed="rId6"/>
              <a:stretch>
                <a:fillRect l="-66212" t="0" r="-66212" b="0"/>
              </a:stretch>
            </a:blipFill>
          </p:spPr>
        </p:sp>
      </p:grpSp>
      <p:sp>
        <p:nvSpPr>
          <p:cNvPr name="TextBox 7" id="7"/>
          <p:cNvSpPr txBox="true"/>
          <p:nvPr/>
        </p:nvSpPr>
        <p:spPr>
          <a:xfrm rot="0">
            <a:off x="619204" y="2017834"/>
            <a:ext cx="11782733" cy="6169934"/>
          </a:xfrm>
          <a:prstGeom prst="rect">
            <a:avLst/>
          </a:prstGeom>
        </p:spPr>
        <p:txBody>
          <a:bodyPr anchor="t" rtlCol="false" tIns="0" lIns="0" bIns="0" rIns="0">
            <a:spAutoFit/>
          </a:bodyPr>
          <a:lstStyle/>
          <a:p>
            <a:pPr algn="ctr">
              <a:lnSpc>
                <a:spcPts val="3799"/>
              </a:lnSpc>
            </a:pPr>
            <a:r>
              <a:rPr lang="en-US" sz="2714">
                <a:solidFill>
                  <a:srgbClr val="1800FF"/>
                </a:solidFill>
                <a:latin typeface="Canva Sans 2"/>
              </a:rPr>
              <a:t>—Father— the son remarked after a time —The thread is beautiful, </a:t>
            </a:r>
          </a:p>
          <a:p>
            <a:pPr algn="ctr">
              <a:lnSpc>
                <a:spcPts val="3799"/>
              </a:lnSpc>
            </a:pPr>
            <a:r>
              <a:rPr lang="en-US" sz="2714">
                <a:solidFill>
                  <a:srgbClr val="EE2922"/>
                </a:solidFill>
                <a:latin typeface="Canva Sans 2"/>
              </a:rPr>
              <a:t>—Papá—el hijo observó tras un tiempo — el hilo es muy bello,  </a:t>
            </a:r>
          </a:p>
          <a:p>
            <a:pPr algn="ctr">
              <a:lnSpc>
                <a:spcPts val="3799"/>
              </a:lnSpc>
            </a:pPr>
            <a:r>
              <a:rPr lang="en-US" sz="2714">
                <a:solidFill>
                  <a:srgbClr val="1800FF"/>
                </a:solidFill>
                <a:latin typeface="Canva Sans 2"/>
              </a:rPr>
              <a:t>but it appears to be preventing the kite from flying higher; if we </a:t>
            </a:r>
          </a:p>
          <a:p>
            <a:pPr algn="ctr">
              <a:lnSpc>
                <a:spcPts val="3799"/>
              </a:lnSpc>
            </a:pPr>
            <a:r>
              <a:rPr lang="en-US" sz="2714">
                <a:solidFill>
                  <a:srgbClr val="EE2922"/>
                </a:solidFill>
                <a:latin typeface="Canva Sans 2"/>
              </a:rPr>
              <a:t>pero parece que impide a la chiringa volar más alto; si lo </a:t>
            </a:r>
          </a:p>
          <a:p>
            <a:pPr algn="ctr">
              <a:lnSpc>
                <a:spcPts val="3799"/>
              </a:lnSpc>
            </a:pPr>
            <a:r>
              <a:rPr lang="en-US" sz="2714">
                <a:solidFill>
                  <a:srgbClr val="1800FF"/>
                </a:solidFill>
                <a:latin typeface="Canva Sans 2"/>
              </a:rPr>
              <a:t>break it, the kite will be able to sail even more higher. Are we able </a:t>
            </a:r>
          </a:p>
          <a:p>
            <a:pPr algn="ctr">
              <a:lnSpc>
                <a:spcPts val="3799"/>
              </a:lnSpc>
            </a:pPr>
            <a:r>
              <a:rPr lang="en-US" sz="2714">
                <a:solidFill>
                  <a:srgbClr val="EE2922"/>
                </a:solidFill>
                <a:latin typeface="Canva Sans 2"/>
              </a:rPr>
              <a:t>rompemos, la chiringa podrá volar incluso más alto. ¿Podemos </a:t>
            </a:r>
          </a:p>
          <a:p>
            <a:pPr algn="ctr">
              <a:lnSpc>
                <a:spcPts val="3799"/>
              </a:lnSpc>
            </a:pPr>
            <a:r>
              <a:rPr lang="en-US" sz="2714">
                <a:solidFill>
                  <a:srgbClr val="1800FF"/>
                </a:solidFill>
                <a:latin typeface="Canva Sans 2"/>
              </a:rPr>
              <a:t>to break it?</a:t>
            </a:r>
          </a:p>
          <a:p>
            <a:pPr algn="ctr">
              <a:lnSpc>
                <a:spcPts val="3799"/>
              </a:lnSpc>
            </a:pPr>
            <a:r>
              <a:rPr lang="en-US" sz="2714">
                <a:solidFill>
                  <a:srgbClr val="EE2922"/>
                </a:solidFill>
                <a:latin typeface="Canva Sans 2"/>
              </a:rPr>
              <a:t>romperlo?</a:t>
            </a:r>
          </a:p>
          <a:p>
            <a:pPr algn="ctr">
              <a:lnSpc>
                <a:spcPts val="3799"/>
              </a:lnSpc>
            </a:pPr>
          </a:p>
          <a:p>
            <a:pPr algn="ctr">
              <a:lnSpc>
                <a:spcPts val="3799"/>
              </a:lnSpc>
            </a:pPr>
            <a:r>
              <a:rPr lang="en-US" sz="2714">
                <a:solidFill>
                  <a:srgbClr val="1800FF"/>
                </a:solidFill>
                <a:latin typeface="Canva Sans 2"/>
              </a:rPr>
              <a:t>The father smiled and used a pocket knife to cut the magical </a:t>
            </a:r>
          </a:p>
          <a:p>
            <a:pPr algn="ctr">
              <a:lnSpc>
                <a:spcPts val="3799"/>
              </a:lnSpc>
            </a:pPr>
            <a:r>
              <a:rPr lang="en-US" sz="2714">
                <a:solidFill>
                  <a:srgbClr val="EE2922"/>
                </a:solidFill>
                <a:latin typeface="Canva Sans 2"/>
              </a:rPr>
              <a:t>El papá sonrió y usó su navaja de bolsillo para cortar el hilo mágico. </a:t>
            </a:r>
          </a:p>
          <a:p>
            <a:pPr algn="ctr">
              <a:lnSpc>
                <a:spcPts val="3799"/>
              </a:lnSpc>
            </a:pPr>
            <a:r>
              <a:rPr lang="en-US" sz="2714">
                <a:solidFill>
                  <a:srgbClr val="1800FF"/>
                </a:solidFill>
                <a:latin typeface="Canva Sans 2"/>
              </a:rPr>
              <a:t>thread. It suddenly became black. </a:t>
            </a:r>
          </a:p>
          <a:p>
            <a:pPr algn="ctr">
              <a:lnSpc>
                <a:spcPts val="3799"/>
              </a:lnSpc>
            </a:pPr>
            <a:r>
              <a:rPr lang="en-US" sz="2714">
                <a:solidFill>
                  <a:srgbClr val="EE2922"/>
                </a:solidFill>
                <a:latin typeface="Canva Sans 2"/>
              </a:rPr>
              <a:t>De repente, el hilo se volvió negro.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5712544" y="1028700"/>
            <a:ext cx="12759070" cy="8229600"/>
          </a:xfrm>
          <a:custGeom>
            <a:avLst/>
            <a:gdLst/>
            <a:ahLst/>
            <a:cxnLst/>
            <a:rect r="r" b="b" t="t" l="l"/>
            <a:pathLst>
              <a:path h="8229600" w="12759070">
                <a:moveTo>
                  <a:pt x="0" y="0"/>
                </a:moveTo>
                <a:lnTo>
                  <a:pt x="12759070" y="0"/>
                </a:lnTo>
                <a:lnTo>
                  <a:pt x="12759070"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378143">
            <a:off x="1120790" y="1095630"/>
            <a:ext cx="6652314" cy="9585466"/>
            <a:chOff x="0" y="0"/>
            <a:chExt cx="3172968" cy="4572000"/>
          </a:xfrm>
        </p:grpSpPr>
        <p:sp>
          <p:nvSpPr>
            <p:cNvPr name="Freeform 6" id="6"/>
            <p:cNvSpPr/>
            <p:nvPr/>
          </p:nvSpPr>
          <p:spPr>
            <a:xfrm flipH="false" flipV="false" rot="0">
              <a:off x="2794" y="0"/>
              <a:ext cx="3167380" cy="4572000"/>
            </a:xfrm>
            <a:custGeom>
              <a:avLst/>
              <a:gdLst/>
              <a:ahLst/>
              <a:cxnLst/>
              <a:rect r="r" b="b" t="t" l="l"/>
              <a:pathLst>
                <a:path h="4572000" w="3167380">
                  <a:moveTo>
                    <a:pt x="3167380" y="0"/>
                  </a:moveTo>
                  <a:lnTo>
                    <a:pt x="3167380" y="4572000"/>
                  </a:lnTo>
                  <a:lnTo>
                    <a:pt x="0" y="4572000"/>
                  </a:lnTo>
                  <a:lnTo>
                    <a:pt x="0" y="0"/>
                  </a:lnTo>
                  <a:lnTo>
                    <a:pt x="3167380" y="0"/>
                  </a:lnTo>
                  <a:close/>
                </a:path>
              </a:pathLst>
            </a:custGeom>
            <a:blipFill>
              <a:blip r:embed="rId6"/>
              <a:stretch>
                <a:fillRect l="-58327" t="0" r="-58327" b="0"/>
              </a:stretch>
            </a:blipFill>
          </p:spPr>
        </p:sp>
        <p:sp>
          <p:nvSpPr>
            <p:cNvPr name="Freeform 7" id="7"/>
            <p:cNvSpPr/>
            <p:nvPr/>
          </p:nvSpPr>
          <p:spPr>
            <a:xfrm flipH="false" flipV="false" rot="0">
              <a:off x="2794" y="0"/>
              <a:ext cx="3167380" cy="4572000"/>
            </a:xfrm>
            <a:custGeom>
              <a:avLst/>
              <a:gdLst/>
              <a:ahLst/>
              <a:cxnLst/>
              <a:rect r="r" b="b" t="t" l="l"/>
              <a:pathLst>
                <a:path h="4572000" w="3167380">
                  <a:moveTo>
                    <a:pt x="3167380" y="0"/>
                  </a:moveTo>
                  <a:lnTo>
                    <a:pt x="3167380" y="4572000"/>
                  </a:lnTo>
                  <a:lnTo>
                    <a:pt x="0" y="4572000"/>
                  </a:lnTo>
                  <a:lnTo>
                    <a:pt x="0" y="0"/>
                  </a:lnTo>
                  <a:lnTo>
                    <a:pt x="3167380" y="0"/>
                  </a:lnTo>
                  <a:close/>
                </a:path>
              </a:pathLst>
            </a:custGeom>
            <a:blipFill>
              <a:blip r:embed="rId7"/>
              <a:stretch>
                <a:fillRect l="-160" t="0" r="-160" b="0"/>
              </a:stretch>
            </a:blipFill>
          </p:spPr>
        </p:sp>
      </p:grpSp>
      <p:sp>
        <p:nvSpPr>
          <p:cNvPr name="TextBox 8" id="8"/>
          <p:cNvSpPr txBox="true"/>
          <p:nvPr/>
        </p:nvSpPr>
        <p:spPr>
          <a:xfrm rot="0">
            <a:off x="7869882" y="1625866"/>
            <a:ext cx="9389418" cy="6179820"/>
          </a:xfrm>
          <a:prstGeom prst="rect">
            <a:avLst/>
          </a:prstGeom>
        </p:spPr>
        <p:txBody>
          <a:bodyPr anchor="t" rtlCol="false" tIns="0" lIns="0" bIns="0" rIns="0">
            <a:spAutoFit/>
          </a:bodyPr>
          <a:lstStyle/>
          <a:p>
            <a:pPr algn="ctr">
              <a:lnSpc>
                <a:spcPts val="3780"/>
              </a:lnSpc>
            </a:pPr>
            <a:r>
              <a:rPr lang="en-US" sz="2700">
                <a:solidFill>
                  <a:srgbClr val="1800FF"/>
                </a:solidFill>
                <a:latin typeface="Canva Sans 2"/>
              </a:rPr>
              <a:t>—The Jibarito didn’t told us that the thread would </a:t>
            </a:r>
          </a:p>
          <a:p>
            <a:pPr algn="ctr">
              <a:lnSpc>
                <a:spcPts val="3780"/>
              </a:lnSpc>
            </a:pPr>
            <a:r>
              <a:rPr lang="en-US" sz="2700">
                <a:solidFill>
                  <a:srgbClr val="EE2922"/>
                </a:solidFill>
                <a:latin typeface="Canva Sans 2"/>
              </a:rPr>
              <a:t>¡El Jibarito no nos dijo que el hilo se volvería </a:t>
            </a:r>
          </a:p>
          <a:p>
            <a:pPr algn="ctr">
              <a:lnSpc>
                <a:spcPts val="3780"/>
              </a:lnSpc>
            </a:pPr>
            <a:r>
              <a:rPr lang="en-US" sz="2700">
                <a:solidFill>
                  <a:srgbClr val="1800FF"/>
                </a:solidFill>
                <a:latin typeface="Canva Sans 2"/>
              </a:rPr>
              <a:t>turn black if we cut it!— said the kid.</a:t>
            </a:r>
          </a:p>
          <a:p>
            <a:pPr algn="ctr">
              <a:lnSpc>
                <a:spcPts val="3780"/>
              </a:lnSpc>
            </a:pPr>
            <a:r>
              <a:rPr lang="en-US" sz="2700">
                <a:solidFill>
                  <a:srgbClr val="EE2922"/>
                </a:solidFill>
                <a:latin typeface="Canva Sans 2"/>
              </a:rPr>
              <a:t>color negro si lo cortábamos!— dijo el niño </a:t>
            </a:r>
          </a:p>
          <a:p>
            <a:pPr algn="ctr">
              <a:lnSpc>
                <a:spcPts val="3780"/>
              </a:lnSpc>
            </a:pPr>
          </a:p>
          <a:p>
            <a:pPr algn="ctr">
              <a:lnSpc>
                <a:spcPts val="3780"/>
              </a:lnSpc>
            </a:pPr>
            <a:r>
              <a:rPr lang="en-US" sz="2700">
                <a:solidFill>
                  <a:srgbClr val="1800FF"/>
                </a:solidFill>
                <a:latin typeface="Canva Sans 2"/>
              </a:rPr>
              <a:t>—Son, now see what happens to the kite </a:t>
            </a:r>
          </a:p>
          <a:p>
            <a:pPr algn="ctr">
              <a:lnSpc>
                <a:spcPts val="3780"/>
              </a:lnSpc>
            </a:pPr>
            <a:r>
              <a:rPr lang="en-US" sz="2700">
                <a:solidFill>
                  <a:srgbClr val="EE2922"/>
                </a:solidFill>
                <a:latin typeface="Canva Sans 2"/>
              </a:rPr>
              <a:t>—Hijo, ahora puedes ver qué sucede a la chiringa </a:t>
            </a:r>
          </a:p>
          <a:p>
            <a:pPr algn="ctr">
              <a:lnSpc>
                <a:spcPts val="3780"/>
              </a:lnSpc>
            </a:pPr>
            <a:r>
              <a:rPr lang="en-US" sz="2700">
                <a:solidFill>
                  <a:srgbClr val="1800FF"/>
                </a:solidFill>
                <a:latin typeface="Canva Sans 2"/>
              </a:rPr>
              <a:t>when you </a:t>
            </a:r>
            <a:r>
              <a:rPr lang="en-US" sz="2700">
                <a:solidFill>
                  <a:srgbClr val="1800FF"/>
                </a:solidFill>
                <a:latin typeface="Canva Sans 2"/>
              </a:rPr>
              <a:t>cut the magical thread, when you break the </a:t>
            </a:r>
          </a:p>
          <a:p>
            <a:pPr algn="ctr">
              <a:lnSpc>
                <a:spcPts val="3780"/>
              </a:lnSpc>
            </a:pPr>
            <a:r>
              <a:rPr lang="en-US" sz="2700">
                <a:solidFill>
                  <a:srgbClr val="EE2922"/>
                </a:solidFill>
                <a:latin typeface="Canva Sans 2"/>
              </a:rPr>
              <a:t>cuando cortas el hilo mágico, cuando rompes la </a:t>
            </a:r>
          </a:p>
          <a:p>
            <a:pPr algn="ctr">
              <a:lnSpc>
                <a:spcPts val="3780"/>
              </a:lnSpc>
            </a:pPr>
            <a:r>
              <a:rPr lang="en-US" sz="2700">
                <a:solidFill>
                  <a:srgbClr val="EE2922"/>
                </a:solidFill>
                <a:latin typeface="Canva Sans 2"/>
              </a:rPr>
              <a:t> </a:t>
            </a:r>
            <a:r>
              <a:rPr lang="en-US" sz="2700">
                <a:solidFill>
                  <a:srgbClr val="1800FF"/>
                </a:solidFill>
                <a:latin typeface="Canva Sans 2"/>
              </a:rPr>
              <a:t>unity of all those colors united by fraternity— </a:t>
            </a:r>
          </a:p>
          <a:p>
            <a:pPr algn="ctr">
              <a:lnSpc>
                <a:spcPts val="3780"/>
              </a:lnSpc>
            </a:pPr>
            <a:r>
              <a:rPr lang="en-US" sz="2700">
                <a:solidFill>
                  <a:srgbClr val="EE2922"/>
                </a:solidFill>
                <a:latin typeface="Canva Sans 2"/>
              </a:rPr>
              <a:t>unidad de todos esos colores unidos por la fraternidad— </a:t>
            </a:r>
          </a:p>
          <a:p>
            <a:pPr algn="ctr">
              <a:lnSpc>
                <a:spcPts val="3780"/>
              </a:lnSpc>
            </a:pPr>
            <a:r>
              <a:rPr lang="en-US" sz="2700">
                <a:solidFill>
                  <a:srgbClr val="1800FF"/>
                </a:solidFill>
                <a:latin typeface="Canva Sans 2"/>
              </a:rPr>
              <a:t>the dad said</a:t>
            </a:r>
          </a:p>
          <a:p>
            <a:pPr algn="ctr">
              <a:lnSpc>
                <a:spcPts val="3780"/>
              </a:lnSpc>
            </a:pPr>
            <a:r>
              <a:rPr lang="en-US" sz="2700">
                <a:solidFill>
                  <a:srgbClr val="EE2922"/>
                </a:solidFill>
                <a:latin typeface="Canva Sans 2"/>
              </a:rPr>
              <a:t>dijo el papá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0" y="1197736"/>
            <a:ext cx="13193314" cy="8509687"/>
          </a:xfrm>
          <a:custGeom>
            <a:avLst/>
            <a:gdLst/>
            <a:ahLst/>
            <a:cxnLst/>
            <a:rect r="r" b="b" t="t" l="l"/>
            <a:pathLst>
              <a:path h="8509687" w="13193314">
                <a:moveTo>
                  <a:pt x="0" y="0"/>
                </a:moveTo>
                <a:lnTo>
                  <a:pt x="13193314" y="0"/>
                </a:lnTo>
                <a:lnTo>
                  <a:pt x="13193314" y="8509688"/>
                </a:lnTo>
                <a:lnTo>
                  <a:pt x="0" y="85096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492689">
            <a:off x="12817196" y="489937"/>
            <a:ext cx="5214947" cy="9270611"/>
            <a:chOff x="0" y="0"/>
            <a:chExt cx="7244080" cy="12877800"/>
          </a:xfrm>
        </p:grpSpPr>
        <p:sp>
          <p:nvSpPr>
            <p:cNvPr name="Freeform 6" id="6"/>
            <p:cNvSpPr/>
            <p:nvPr/>
          </p:nvSpPr>
          <p:spPr>
            <a:xfrm flipH="false" flipV="false" rot="0">
              <a:off x="5080" y="-8890"/>
              <a:ext cx="7233920" cy="12877800"/>
            </a:xfrm>
            <a:custGeom>
              <a:avLst/>
              <a:gdLst/>
              <a:ahLst/>
              <a:cxnLst/>
              <a:rect r="r" b="b" t="t" l="l"/>
              <a:pathLst>
                <a:path h="12877800" w="7233920">
                  <a:moveTo>
                    <a:pt x="7233920" y="12877800"/>
                  </a:moveTo>
                  <a:lnTo>
                    <a:pt x="0" y="12877800"/>
                  </a:lnTo>
                  <a:lnTo>
                    <a:pt x="0" y="0"/>
                  </a:lnTo>
                  <a:lnTo>
                    <a:pt x="7233920" y="0"/>
                  </a:lnTo>
                  <a:lnTo>
                    <a:pt x="7233920" y="12877800"/>
                  </a:lnTo>
                  <a:close/>
                </a:path>
              </a:pathLst>
            </a:custGeom>
            <a:blipFill>
              <a:blip r:embed="rId6"/>
              <a:stretch>
                <a:fillRect l="-83348" t="0" r="-83348" b="0"/>
              </a:stretch>
            </a:blipFill>
          </p:spPr>
        </p:sp>
        <p:sp>
          <p:nvSpPr>
            <p:cNvPr name="Freeform 7" id="7"/>
            <p:cNvSpPr/>
            <p:nvPr/>
          </p:nvSpPr>
          <p:spPr>
            <a:xfrm flipH="false" flipV="false" rot="0">
              <a:off x="1270" y="1088390"/>
              <a:ext cx="4481830" cy="11780520"/>
            </a:xfrm>
            <a:custGeom>
              <a:avLst/>
              <a:gdLst/>
              <a:ahLst/>
              <a:cxnLst/>
              <a:rect r="r" b="b" t="t" l="l"/>
              <a:pathLst>
                <a:path h="11780520" w="4481830">
                  <a:moveTo>
                    <a:pt x="72390" y="0"/>
                  </a:moveTo>
                  <a:lnTo>
                    <a:pt x="0" y="30480"/>
                  </a:lnTo>
                  <a:lnTo>
                    <a:pt x="0" y="11780520"/>
                  </a:lnTo>
                  <a:lnTo>
                    <a:pt x="4481830" y="11780520"/>
                  </a:lnTo>
                  <a:lnTo>
                    <a:pt x="4460240" y="11327130"/>
                  </a:lnTo>
                  <a:lnTo>
                    <a:pt x="3120390" y="8182610"/>
                  </a:lnTo>
                  <a:lnTo>
                    <a:pt x="2312670" y="5979160"/>
                  </a:lnTo>
                  <a:lnTo>
                    <a:pt x="1548130" y="3732530"/>
                  </a:lnTo>
                  <a:lnTo>
                    <a:pt x="675640" y="1101090"/>
                  </a:lnTo>
                  <a:lnTo>
                    <a:pt x="675640" y="588010"/>
                  </a:lnTo>
                  <a:lnTo>
                    <a:pt x="72390" y="0"/>
                  </a:lnTo>
                  <a:close/>
                </a:path>
              </a:pathLst>
            </a:custGeom>
            <a:blipFill>
              <a:blip r:embed="rId6"/>
              <a:stretch>
                <a:fillRect l="-146891" t="0" r="-146891" b="0"/>
              </a:stretch>
            </a:blipFill>
          </p:spPr>
        </p:sp>
        <p:sp>
          <p:nvSpPr>
            <p:cNvPr name="Freeform 8" id="8"/>
            <p:cNvSpPr/>
            <p:nvPr/>
          </p:nvSpPr>
          <p:spPr>
            <a:xfrm flipH="false" flipV="false" rot="0">
              <a:off x="-8890" y="1050290"/>
              <a:ext cx="4837430" cy="11851640"/>
            </a:xfrm>
            <a:custGeom>
              <a:avLst/>
              <a:gdLst/>
              <a:ahLst/>
              <a:cxnLst/>
              <a:rect r="r" b="b" t="t" l="l"/>
              <a:pathLst>
                <a:path h="11851640" w="4837430">
                  <a:moveTo>
                    <a:pt x="4836160" y="11851640"/>
                  </a:moveTo>
                  <a:lnTo>
                    <a:pt x="0" y="11851640"/>
                  </a:lnTo>
                  <a:lnTo>
                    <a:pt x="0" y="0"/>
                  </a:lnTo>
                  <a:lnTo>
                    <a:pt x="4837430" y="0"/>
                  </a:lnTo>
                  <a:lnTo>
                    <a:pt x="4837430" y="11851640"/>
                  </a:lnTo>
                  <a:close/>
                </a:path>
              </a:pathLst>
            </a:custGeom>
            <a:blipFill>
              <a:blip r:embed="rId7"/>
              <a:stretch>
                <a:fillRect l="-684" t="0" r="-684" b="0"/>
              </a:stretch>
            </a:blipFill>
          </p:spPr>
        </p:sp>
      </p:grpSp>
      <p:sp>
        <p:nvSpPr>
          <p:cNvPr name="TextBox 9" id="9"/>
          <p:cNvSpPr txBox="true"/>
          <p:nvPr/>
        </p:nvSpPr>
        <p:spPr>
          <a:xfrm rot="0">
            <a:off x="892659" y="2514753"/>
            <a:ext cx="11407996" cy="5703570"/>
          </a:xfrm>
          <a:prstGeom prst="rect">
            <a:avLst/>
          </a:prstGeom>
        </p:spPr>
        <p:txBody>
          <a:bodyPr anchor="t" rtlCol="false" tIns="0" lIns="0" bIns="0" rIns="0">
            <a:spAutoFit/>
          </a:bodyPr>
          <a:lstStyle/>
          <a:p>
            <a:pPr algn="ctr">
              <a:lnSpc>
                <a:spcPts val="3780"/>
              </a:lnSpc>
            </a:pPr>
            <a:r>
              <a:rPr lang="en-US" sz="2700">
                <a:solidFill>
                  <a:srgbClr val="1800FF"/>
                </a:solidFill>
                <a:latin typeface="Canva Sans 2"/>
              </a:rPr>
              <a:t>Initially, the kite began to rise in altitude. The son was overjoyed</a:t>
            </a:r>
          </a:p>
          <a:p>
            <a:pPr algn="ctr">
              <a:lnSpc>
                <a:spcPts val="3780"/>
              </a:lnSpc>
            </a:pPr>
            <a:r>
              <a:rPr lang="en-US" sz="2700">
                <a:solidFill>
                  <a:srgbClr val="EE2922"/>
                </a:solidFill>
                <a:latin typeface="Canva Sans 2"/>
              </a:rPr>
              <a:t>Inicialmente, la chiringa comienzó a to ar altitud. El hijo estaba feliz </a:t>
            </a:r>
          </a:p>
          <a:p>
            <a:pPr algn="ctr">
              <a:lnSpc>
                <a:spcPts val="3780"/>
              </a:lnSpc>
            </a:pPr>
            <a:r>
              <a:rPr lang="en-US" sz="2700">
                <a:solidFill>
                  <a:srgbClr val="1800FF"/>
                </a:solidFill>
                <a:latin typeface="Canva Sans 2"/>
              </a:rPr>
              <a:t> by this. The kite, however, gradually began to fall. It quickly </a:t>
            </a:r>
          </a:p>
          <a:p>
            <a:pPr algn="ctr">
              <a:lnSpc>
                <a:spcPts val="3780"/>
              </a:lnSpc>
            </a:pPr>
            <a:r>
              <a:rPr lang="en-US" sz="2700">
                <a:solidFill>
                  <a:srgbClr val="EE2922"/>
                </a:solidFill>
                <a:latin typeface="Canva Sans 2"/>
              </a:rPr>
              <a:t>con eso. La chiringa, no obstante, comenzó a caer gradualmente. </a:t>
            </a:r>
          </a:p>
          <a:p>
            <a:pPr algn="ctr">
              <a:lnSpc>
                <a:spcPts val="3780"/>
              </a:lnSpc>
            </a:pPr>
            <a:r>
              <a:rPr lang="en-US" sz="2700">
                <a:solidFill>
                  <a:srgbClr val="1800FF"/>
                </a:solidFill>
                <a:latin typeface="Canva Sans 2"/>
              </a:rPr>
              <a:t>descended onto the Morro’s wall. The kid was </a:t>
            </a:r>
          </a:p>
          <a:p>
            <a:pPr algn="ctr">
              <a:lnSpc>
                <a:spcPts val="3780"/>
              </a:lnSpc>
            </a:pPr>
            <a:r>
              <a:rPr lang="en-US" sz="2700">
                <a:solidFill>
                  <a:srgbClr val="EE2922"/>
                </a:solidFill>
                <a:latin typeface="Canva Sans 2"/>
              </a:rPr>
              <a:t>Descendió rápidamente en las murallas del Morro. El niño se  </a:t>
            </a:r>
          </a:p>
          <a:p>
            <a:pPr algn="ctr">
              <a:lnSpc>
                <a:spcPts val="3780"/>
              </a:lnSpc>
            </a:pPr>
            <a:r>
              <a:rPr lang="en-US" sz="2700">
                <a:solidFill>
                  <a:srgbClr val="1800FF"/>
                </a:solidFill>
                <a:latin typeface="Canva Sans 2"/>
              </a:rPr>
              <a:t>surprised when he saw this. He had cut the kite's string to allow it to </a:t>
            </a:r>
          </a:p>
          <a:p>
            <a:pPr algn="ctr">
              <a:lnSpc>
                <a:spcPts val="3780"/>
              </a:lnSpc>
            </a:pPr>
            <a:r>
              <a:rPr lang="en-US" sz="2700">
                <a:solidFill>
                  <a:srgbClr val="EE2922"/>
                </a:solidFill>
                <a:latin typeface="Canva Sans 2"/>
              </a:rPr>
              <a:t>sorprendió cuando vió esto. Había cortado el hilo de la chiringa para </a:t>
            </a:r>
          </a:p>
          <a:p>
            <a:pPr algn="ctr">
              <a:lnSpc>
                <a:spcPts val="3780"/>
              </a:lnSpc>
            </a:pPr>
            <a:r>
              <a:rPr lang="en-US" sz="2700">
                <a:solidFill>
                  <a:srgbClr val="1800FF"/>
                </a:solidFill>
                <a:latin typeface="Canva Sans 2"/>
              </a:rPr>
              <a:t>allow it to fly higher, but it instead crashed to the ground… </a:t>
            </a:r>
          </a:p>
          <a:p>
            <a:pPr algn="ctr">
              <a:lnSpc>
                <a:spcPts val="3780"/>
              </a:lnSpc>
            </a:pPr>
            <a:r>
              <a:rPr lang="en-US" sz="2700">
                <a:solidFill>
                  <a:srgbClr val="EE2922"/>
                </a:solidFill>
                <a:latin typeface="Canva Sans 2"/>
              </a:rPr>
              <a:t>permitirle volar más alto, pero en su lugar se estrelló… </a:t>
            </a:r>
          </a:p>
          <a:p>
            <a:pPr algn="ctr">
              <a:lnSpc>
                <a:spcPts val="3780"/>
              </a:lnSpc>
            </a:pPr>
            <a:r>
              <a:rPr lang="en-US" sz="2700">
                <a:solidFill>
                  <a:srgbClr val="1800FF"/>
                </a:solidFill>
                <a:latin typeface="Canva Sans 2"/>
              </a:rPr>
              <a:t>and the magical thread turned black. </a:t>
            </a:r>
          </a:p>
          <a:p>
            <a:pPr algn="ctr">
              <a:lnSpc>
                <a:spcPts val="3780"/>
              </a:lnSpc>
            </a:pPr>
            <a:r>
              <a:rPr lang="en-US" sz="2700">
                <a:solidFill>
                  <a:srgbClr val="EE2922"/>
                </a:solidFill>
                <a:latin typeface="Canva Sans 2"/>
              </a:rPr>
              <a:t>y el hilo mágico se volvió negro </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0" y="1197736"/>
            <a:ext cx="12759070" cy="8229600"/>
          </a:xfrm>
          <a:custGeom>
            <a:avLst/>
            <a:gdLst/>
            <a:ahLst/>
            <a:cxnLst/>
            <a:rect r="r" b="b" t="t" l="l"/>
            <a:pathLst>
              <a:path h="8229600" w="12759070">
                <a:moveTo>
                  <a:pt x="0" y="0"/>
                </a:moveTo>
                <a:lnTo>
                  <a:pt x="12759070" y="0"/>
                </a:lnTo>
                <a:lnTo>
                  <a:pt x="12759070"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0">
            <a:off x="9144000" y="-249633"/>
            <a:ext cx="10114822" cy="9507933"/>
            <a:chOff x="0" y="0"/>
            <a:chExt cx="6350000" cy="5969000"/>
          </a:xfrm>
        </p:grpSpPr>
        <p:sp>
          <p:nvSpPr>
            <p:cNvPr name="Freeform 6" id="6"/>
            <p:cNvSpPr/>
            <p:nvPr/>
          </p:nvSpPr>
          <p:spPr>
            <a:xfrm flipH="false" flipV="false" rot="0">
              <a:off x="16002" y="80010"/>
              <a:ext cx="6317996" cy="5808980"/>
            </a:xfrm>
            <a:custGeom>
              <a:avLst/>
              <a:gdLst/>
              <a:ahLst/>
              <a:cxnLst/>
              <a:rect r="r" b="b" t="t" l="l"/>
              <a:pathLst>
                <a:path h="5808980" w="6317996">
                  <a:moveTo>
                    <a:pt x="3158998" y="5808980"/>
                  </a:moveTo>
                  <a:lnTo>
                    <a:pt x="6317996" y="1515491"/>
                  </a:lnTo>
                  <a:lnTo>
                    <a:pt x="4857369" y="0"/>
                  </a:lnTo>
                  <a:lnTo>
                    <a:pt x="1460627" y="0"/>
                  </a:lnTo>
                  <a:lnTo>
                    <a:pt x="0" y="1515491"/>
                  </a:lnTo>
                  <a:close/>
                </a:path>
              </a:pathLst>
            </a:custGeom>
            <a:blipFill>
              <a:blip r:embed="rId6"/>
              <a:stretch>
                <a:fillRect l="-19260" t="0" r="-19260" b="0"/>
              </a:stretch>
            </a:blipFill>
          </p:spPr>
        </p:sp>
      </p:grpSp>
      <p:sp>
        <p:nvSpPr>
          <p:cNvPr name="TextBox 7" id="7"/>
          <p:cNvSpPr txBox="true"/>
          <p:nvPr/>
        </p:nvSpPr>
        <p:spPr>
          <a:xfrm rot="0">
            <a:off x="888578" y="3509903"/>
            <a:ext cx="9937700" cy="4835067"/>
          </a:xfrm>
          <a:prstGeom prst="rect">
            <a:avLst/>
          </a:prstGeom>
        </p:spPr>
        <p:txBody>
          <a:bodyPr anchor="t" rtlCol="false" tIns="0" lIns="0" bIns="0" rIns="0">
            <a:spAutoFit/>
          </a:bodyPr>
          <a:lstStyle/>
          <a:p>
            <a:pPr algn="ctr">
              <a:lnSpc>
                <a:spcPts val="3875"/>
              </a:lnSpc>
            </a:pPr>
            <a:r>
              <a:rPr lang="en-US" sz="2768">
                <a:solidFill>
                  <a:srgbClr val="1800FF"/>
                </a:solidFill>
                <a:latin typeface="Canva Sans 2"/>
              </a:rPr>
              <a:t>—Dad</a:t>
            </a:r>
            <a:r>
              <a:rPr lang="en-US" sz="2768">
                <a:solidFill>
                  <a:srgbClr val="1800FF"/>
                </a:solidFill>
                <a:latin typeface="Canva Sans 2"/>
              </a:rPr>
              <a:t>, I assumed that after cutting off the string,</a:t>
            </a:r>
          </a:p>
          <a:p>
            <a:pPr algn="ctr">
              <a:lnSpc>
                <a:spcPts val="3875"/>
              </a:lnSpc>
            </a:pPr>
            <a:r>
              <a:rPr lang="en-US" sz="2768">
                <a:solidFill>
                  <a:srgbClr val="EE2922"/>
                </a:solidFill>
                <a:latin typeface="Canva Sans 2"/>
              </a:rPr>
              <a:t>—Papá, asumí que tras cortar el hilo </a:t>
            </a:r>
          </a:p>
          <a:p>
            <a:pPr algn="ctr">
              <a:lnSpc>
                <a:spcPts val="3875"/>
              </a:lnSpc>
            </a:pPr>
            <a:r>
              <a:rPr lang="en-US" sz="2768">
                <a:solidFill>
                  <a:srgbClr val="1800FF"/>
                </a:solidFill>
                <a:latin typeface="Canva Sans 2"/>
              </a:rPr>
              <a:t> the kite may easily fly higher and more free—</a:t>
            </a:r>
          </a:p>
          <a:p>
            <a:pPr algn="ctr">
              <a:lnSpc>
                <a:spcPts val="3875"/>
              </a:lnSpc>
            </a:pPr>
            <a:r>
              <a:rPr lang="en-US" sz="2768">
                <a:solidFill>
                  <a:srgbClr val="1800FF"/>
                </a:solidFill>
                <a:latin typeface="Canva Sans 2"/>
              </a:rPr>
              <a:t> </a:t>
            </a:r>
            <a:r>
              <a:rPr lang="en-US" sz="2768">
                <a:solidFill>
                  <a:srgbClr val="EE2922"/>
                </a:solidFill>
                <a:latin typeface="Canva Sans 2"/>
              </a:rPr>
              <a:t>la chiringa podría volar más y más alto y más y más libre— </a:t>
            </a:r>
          </a:p>
          <a:p>
            <a:pPr algn="ctr">
              <a:lnSpc>
                <a:spcPts val="3875"/>
              </a:lnSpc>
            </a:pPr>
            <a:r>
              <a:rPr lang="en-US" sz="2768">
                <a:solidFill>
                  <a:srgbClr val="1800FF"/>
                </a:solidFill>
                <a:latin typeface="Canva Sans 2"/>
              </a:rPr>
              <a:t>he said to his father. </a:t>
            </a:r>
          </a:p>
          <a:p>
            <a:pPr algn="ctr">
              <a:lnSpc>
                <a:spcPts val="3875"/>
              </a:lnSpc>
            </a:pPr>
            <a:r>
              <a:rPr lang="en-US" sz="2768">
                <a:solidFill>
                  <a:srgbClr val="EE2922"/>
                </a:solidFill>
                <a:latin typeface="Canva Sans 2"/>
              </a:rPr>
              <a:t>dijo el niño a su papá. </a:t>
            </a:r>
          </a:p>
          <a:p>
            <a:pPr algn="ctr">
              <a:lnSpc>
                <a:spcPts val="3875"/>
              </a:lnSpc>
            </a:pPr>
          </a:p>
          <a:p>
            <a:pPr algn="ctr">
              <a:lnSpc>
                <a:spcPts val="3875"/>
              </a:lnSpc>
            </a:pPr>
            <a:r>
              <a:rPr lang="en-US" sz="2768">
                <a:solidFill>
                  <a:srgbClr val="1800FF"/>
                </a:solidFill>
                <a:latin typeface="Canva Sans 2"/>
              </a:rPr>
              <a:t>—Why did it fell?</a:t>
            </a:r>
          </a:p>
          <a:p>
            <a:pPr algn="ctr">
              <a:lnSpc>
                <a:spcPts val="3875"/>
              </a:lnSpc>
            </a:pPr>
            <a:r>
              <a:rPr lang="en-US" sz="2768">
                <a:solidFill>
                  <a:srgbClr val="EE2922"/>
                </a:solidFill>
                <a:latin typeface="Canva Sans 2"/>
              </a:rPr>
              <a:t>—¿Por qué se cayó?</a:t>
            </a:r>
          </a:p>
          <a:p>
            <a:pPr algn="ctr">
              <a:lnSpc>
                <a:spcPts val="3875"/>
              </a:lnSpc>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3070321" y="350802"/>
            <a:ext cx="15217679" cy="9815403"/>
          </a:xfrm>
          <a:custGeom>
            <a:avLst/>
            <a:gdLst/>
            <a:ahLst/>
            <a:cxnLst/>
            <a:rect r="r" b="b" t="t" l="l"/>
            <a:pathLst>
              <a:path h="9815403" w="15217679">
                <a:moveTo>
                  <a:pt x="0" y="0"/>
                </a:moveTo>
                <a:lnTo>
                  <a:pt x="15217679" y="0"/>
                </a:lnTo>
                <a:lnTo>
                  <a:pt x="15217679" y="9815403"/>
                </a:lnTo>
                <a:lnTo>
                  <a:pt x="0" y="981540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1474815">
            <a:off x="-3366493" y="953801"/>
            <a:ext cx="7823710" cy="8014183"/>
            <a:chOff x="0" y="0"/>
            <a:chExt cx="2086610" cy="2137410"/>
          </a:xfrm>
        </p:grpSpPr>
        <p:sp>
          <p:nvSpPr>
            <p:cNvPr name="Freeform 6" id="6"/>
            <p:cNvSpPr/>
            <p:nvPr/>
          </p:nvSpPr>
          <p:spPr>
            <a:xfrm flipH="false" flipV="false" rot="0">
              <a:off x="2540" y="-2540"/>
              <a:ext cx="2087880" cy="2139950"/>
            </a:xfrm>
            <a:custGeom>
              <a:avLst/>
              <a:gdLst/>
              <a:ahLst/>
              <a:cxnLst/>
              <a:rect r="r" b="b" t="t" l="l"/>
              <a:pathLst>
                <a:path h="2139950" w="2087880">
                  <a:moveTo>
                    <a:pt x="1979930" y="486410"/>
                  </a:moveTo>
                  <a:cubicBezTo>
                    <a:pt x="1964690" y="454660"/>
                    <a:pt x="1948180" y="422910"/>
                    <a:pt x="1929130" y="393700"/>
                  </a:cubicBezTo>
                  <a:cubicBezTo>
                    <a:pt x="1908810" y="363220"/>
                    <a:pt x="1888490" y="330200"/>
                    <a:pt x="1861820" y="304800"/>
                  </a:cubicBezTo>
                  <a:cubicBezTo>
                    <a:pt x="1836420" y="280670"/>
                    <a:pt x="1808480" y="257810"/>
                    <a:pt x="1780540" y="236220"/>
                  </a:cubicBezTo>
                  <a:cubicBezTo>
                    <a:pt x="1725930" y="193040"/>
                    <a:pt x="1666240" y="154940"/>
                    <a:pt x="1606550" y="119380"/>
                  </a:cubicBezTo>
                  <a:cubicBezTo>
                    <a:pt x="1537970" y="77470"/>
                    <a:pt x="1461770" y="55880"/>
                    <a:pt x="1384300" y="34290"/>
                  </a:cubicBezTo>
                  <a:cubicBezTo>
                    <a:pt x="1337310" y="21590"/>
                    <a:pt x="1289050" y="11430"/>
                    <a:pt x="1239520" y="5080"/>
                  </a:cubicBezTo>
                  <a:cubicBezTo>
                    <a:pt x="1203960" y="0"/>
                    <a:pt x="1165860" y="2540"/>
                    <a:pt x="1129030" y="6350"/>
                  </a:cubicBezTo>
                  <a:cubicBezTo>
                    <a:pt x="1079500" y="10160"/>
                    <a:pt x="1029970" y="13970"/>
                    <a:pt x="980440" y="22860"/>
                  </a:cubicBezTo>
                  <a:cubicBezTo>
                    <a:pt x="943610" y="24130"/>
                    <a:pt x="908050" y="25400"/>
                    <a:pt x="869950" y="29210"/>
                  </a:cubicBezTo>
                  <a:cubicBezTo>
                    <a:pt x="850900" y="30480"/>
                    <a:pt x="831850" y="33020"/>
                    <a:pt x="812800" y="35560"/>
                  </a:cubicBezTo>
                  <a:cubicBezTo>
                    <a:pt x="800100" y="38100"/>
                    <a:pt x="788670" y="40640"/>
                    <a:pt x="777240" y="43180"/>
                  </a:cubicBezTo>
                  <a:cubicBezTo>
                    <a:pt x="730250" y="54610"/>
                    <a:pt x="685800" y="74930"/>
                    <a:pt x="645160" y="96520"/>
                  </a:cubicBezTo>
                  <a:cubicBezTo>
                    <a:pt x="562610" y="139700"/>
                    <a:pt x="483870" y="190500"/>
                    <a:pt x="411480" y="247650"/>
                  </a:cubicBezTo>
                  <a:cubicBezTo>
                    <a:pt x="381000" y="271780"/>
                    <a:pt x="351790" y="297180"/>
                    <a:pt x="322580" y="323850"/>
                  </a:cubicBezTo>
                  <a:cubicBezTo>
                    <a:pt x="270510" y="372110"/>
                    <a:pt x="227330" y="429260"/>
                    <a:pt x="187960" y="487680"/>
                  </a:cubicBezTo>
                  <a:cubicBezTo>
                    <a:pt x="158750" y="529590"/>
                    <a:pt x="134620" y="577850"/>
                    <a:pt x="114300" y="623570"/>
                  </a:cubicBezTo>
                  <a:cubicBezTo>
                    <a:pt x="99060" y="657860"/>
                    <a:pt x="82550" y="692150"/>
                    <a:pt x="72390" y="728980"/>
                  </a:cubicBezTo>
                  <a:cubicBezTo>
                    <a:pt x="44450" y="819150"/>
                    <a:pt x="22860" y="910590"/>
                    <a:pt x="8890" y="1003300"/>
                  </a:cubicBezTo>
                  <a:cubicBezTo>
                    <a:pt x="3810" y="1040130"/>
                    <a:pt x="1270" y="1076960"/>
                    <a:pt x="0" y="1115060"/>
                  </a:cubicBezTo>
                  <a:lnTo>
                    <a:pt x="0" y="1165860"/>
                  </a:lnTo>
                  <a:cubicBezTo>
                    <a:pt x="1270" y="1197610"/>
                    <a:pt x="2540" y="1236980"/>
                    <a:pt x="8890" y="1268730"/>
                  </a:cubicBezTo>
                  <a:cubicBezTo>
                    <a:pt x="15240" y="1305560"/>
                    <a:pt x="21590" y="1343660"/>
                    <a:pt x="31750" y="1379220"/>
                  </a:cubicBezTo>
                  <a:cubicBezTo>
                    <a:pt x="54610" y="1452880"/>
                    <a:pt x="78740" y="1527810"/>
                    <a:pt x="118110" y="1595120"/>
                  </a:cubicBezTo>
                  <a:cubicBezTo>
                    <a:pt x="138430" y="1629410"/>
                    <a:pt x="160020" y="1663700"/>
                    <a:pt x="182880" y="1695450"/>
                  </a:cubicBezTo>
                  <a:cubicBezTo>
                    <a:pt x="212090" y="1738630"/>
                    <a:pt x="241300" y="1780540"/>
                    <a:pt x="278130" y="1817370"/>
                  </a:cubicBezTo>
                  <a:cubicBezTo>
                    <a:pt x="322580" y="1863090"/>
                    <a:pt x="374650" y="1903730"/>
                    <a:pt x="427990" y="1939290"/>
                  </a:cubicBezTo>
                  <a:cubicBezTo>
                    <a:pt x="539750" y="2012950"/>
                    <a:pt x="673100" y="2054860"/>
                    <a:pt x="801370" y="2090420"/>
                  </a:cubicBezTo>
                  <a:cubicBezTo>
                    <a:pt x="831850" y="2099310"/>
                    <a:pt x="863600" y="2106930"/>
                    <a:pt x="895350" y="2113280"/>
                  </a:cubicBezTo>
                  <a:cubicBezTo>
                    <a:pt x="944880" y="2123440"/>
                    <a:pt x="994410" y="2134870"/>
                    <a:pt x="1043940" y="2137410"/>
                  </a:cubicBezTo>
                  <a:cubicBezTo>
                    <a:pt x="1083310" y="2139950"/>
                    <a:pt x="1123950" y="2136140"/>
                    <a:pt x="1163320" y="2133600"/>
                  </a:cubicBezTo>
                  <a:cubicBezTo>
                    <a:pt x="1216660" y="2129790"/>
                    <a:pt x="1270000" y="2124710"/>
                    <a:pt x="1323340" y="2113280"/>
                  </a:cubicBezTo>
                  <a:cubicBezTo>
                    <a:pt x="1375410" y="2101850"/>
                    <a:pt x="1424940" y="2084070"/>
                    <a:pt x="1473200" y="2062480"/>
                  </a:cubicBezTo>
                  <a:cubicBezTo>
                    <a:pt x="1549400" y="2029460"/>
                    <a:pt x="1623060" y="1983740"/>
                    <a:pt x="1678940" y="1921510"/>
                  </a:cubicBezTo>
                  <a:cubicBezTo>
                    <a:pt x="1739900" y="1852930"/>
                    <a:pt x="1798320" y="1783080"/>
                    <a:pt x="1847850" y="1705610"/>
                  </a:cubicBezTo>
                  <a:cubicBezTo>
                    <a:pt x="1896110" y="1630680"/>
                    <a:pt x="1936750" y="1550670"/>
                    <a:pt x="1976120" y="1469390"/>
                  </a:cubicBezTo>
                  <a:cubicBezTo>
                    <a:pt x="2007870" y="1403350"/>
                    <a:pt x="2039620" y="1334770"/>
                    <a:pt x="2056130" y="1262380"/>
                  </a:cubicBezTo>
                  <a:cubicBezTo>
                    <a:pt x="2067560" y="1212850"/>
                    <a:pt x="2077720" y="1162050"/>
                    <a:pt x="2082800" y="1112520"/>
                  </a:cubicBezTo>
                  <a:cubicBezTo>
                    <a:pt x="2086610" y="1074420"/>
                    <a:pt x="2087880" y="1037590"/>
                    <a:pt x="2087880" y="1000760"/>
                  </a:cubicBezTo>
                  <a:cubicBezTo>
                    <a:pt x="2087880" y="910590"/>
                    <a:pt x="2082800" y="820420"/>
                    <a:pt x="2067560" y="731520"/>
                  </a:cubicBezTo>
                  <a:cubicBezTo>
                    <a:pt x="2061210" y="695960"/>
                    <a:pt x="2052320" y="661670"/>
                    <a:pt x="2039620" y="628650"/>
                  </a:cubicBezTo>
                  <a:cubicBezTo>
                    <a:pt x="2019300" y="581660"/>
                    <a:pt x="2002790" y="533400"/>
                    <a:pt x="1979930" y="486410"/>
                  </a:cubicBezTo>
                  <a:close/>
                </a:path>
              </a:pathLst>
            </a:custGeom>
            <a:blipFill>
              <a:blip r:embed="rId6"/>
              <a:stretch>
                <a:fillRect l="-36699" t="0" r="-36699" b="0"/>
              </a:stretch>
            </a:blipFill>
          </p:spPr>
        </p:sp>
      </p:grpSp>
      <p:sp>
        <p:nvSpPr>
          <p:cNvPr name="TextBox 7" id="7"/>
          <p:cNvSpPr txBox="true"/>
          <p:nvPr/>
        </p:nvSpPr>
        <p:spPr>
          <a:xfrm rot="0">
            <a:off x="4099021" y="1400704"/>
            <a:ext cx="13160279" cy="8395327"/>
          </a:xfrm>
          <a:prstGeom prst="rect">
            <a:avLst/>
          </a:prstGeom>
        </p:spPr>
        <p:txBody>
          <a:bodyPr anchor="t" rtlCol="false" tIns="0" lIns="0" bIns="0" rIns="0">
            <a:spAutoFit/>
          </a:bodyPr>
          <a:lstStyle/>
          <a:p>
            <a:pPr algn="ctr">
              <a:lnSpc>
                <a:spcPts val="3656"/>
              </a:lnSpc>
            </a:pPr>
            <a:r>
              <a:rPr lang="en-US" sz="2612">
                <a:solidFill>
                  <a:srgbClr val="1800FF"/>
                </a:solidFill>
                <a:latin typeface="Canva Sans 2"/>
              </a:rPr>
              <a:t>–Son— the father started— at the zennit of our existence, we frequently </a:t>
            </a:r>
          </a:p>
          <a:p>
            <a:pPr algn="ctr">
              <a:lnSpc>
                <a:spcPts val="3656"/>
              </a:lnSpc>
            </a:pPr>
            <a:r>
              <a:rPr lang="en-US" sz="2612">
                <a:solidFill>
                  <a:srgbClr val="EE2922"/>
                </a:solidFill>
                <a:latin typeface="Canva Sans 2"/>
              </a:rPr>
              <a:t>—Hijo—el papá comenzó— en el apogeo de nuestra existencia, con frecuencia </a:t>
            </a:r>
          </a:p>
          <a:p>
            <a:pPr algn="ctr">
              <a:lnSpc>
                <a:spcPts val="3656"/>
              </a:lnSpc>
            </a:pPr>
            <a:r>
              <a:rPr lang="en-US" sz="2612">
                <a:solidFill>
                  <a:srgbClr val="1800FF"/>
                </a:solidFill>
                <a:latin typeface="Canva Sans 2"/>
              </a:rPr>
              <a:t>believe that some things bind us and hinder us from achieving greater </a:t>
            </a:r>
          </a:p>
          <a:p>
            <a:pPr algn="ctr">
              <a:lnSpc>
                <a:spcPts val="3656"/>
              </a:lnSpc>
            </a:pPr>
            <a:r>
              <a:rPr lang="en-US" sz="2612">
                <a:solidFill>
                  <a:srgbClr val="EE2922"/>
                </a:solidFill>
                <a:latin typeface="Canva Sans 2"/>
              </a:rPr>
              <a:t>creemos que algunas cosas mos retienen y nos impidem alcanzar mayores </a:t>
            </a:r>
          </a:p>
          <a:p>
            <a:pPr algn="ctr">
              <a:lnSpc>
                <a:spcPts val="3656"/>
              </a:lnSpc>
            </a:pPr>
            <a:r>
              <a:rPr lang="en-US" sz="2612">
                <a:solidFill>
                  <a:srgbClr val="1800FF"/>
                </a:solidFill>
                <a:latin typeface="Canva Sans 2"/>
              </a:rPr>
              <a:t>heights. When the wind slowed down, the magical thread, full of colors </a:t>
            </a:r>
          </a:p>
          <a:p>
            <a:pPr algn="ctr">
              <a:lnSpc>
                <a:spcPts val="3656"/>
              </a:lnSpc>
            </a:pPr>
            <a:r>
              <a:rPr lang="en-US" sz="2612">
                <a:solidFill>
                  <a:srgbClr val="EE2922"/>
                </a:solidFill>
                <a:latin typeface="Canva Sans 2"/>
              </a:rPr>
              <a:t>alturas. Cuando el viento amainó, el hilo mágico, lleno se colores que se </a:t>
            </a:r>
          </a:p>
          <a:p>
            <a:pPr algn="ctr">
              <a:lnSpc>
                <a:spcPts val="3656"/>
              </a:lnSpc>
            </a:pPr>
            <a:r>
              <a:rPr lang="en-US" sz="2612">
                <a:solidFill>
                  <a:srgbClr val="1800FF"/>
                </a:solidFill>
                <a:latin typeface="Canva Sans 2"/>
              </a:rPr>
              <a:t>connected to each other, helped the kite stay higher, and when </a:t>
            </a:r>
          </a:p>
          <a:p>
            <a:pPr algn="ctr">
              <a:lnSpc>
                <a:spcPts val="3656"/>
              </a:lnSpc>
            </a:pPr>
            <a:r>
              <a:rPr lang="en-US" sz="2612">
                <a:solidFill>
                  <a:srgbClr val="EE2922"/>
                </a:solidFill>
                <a:latin typeface="Canva Sans 2"/>
              </a:rPr>
              <a:t>conectan entre sí, ayudó a la chiringa a mantenerse más alta, y cuando</a:t>
            </a:r>
          </a:p>
          <a:p>
            <a:pPr algn="ctr">
              <a:lnSpc>
                <a:spcPts val="3656"/>
              </a:lnSpc>
            </a:pPr>
            <a:r>
              <a:rPr lang="en-US" sz="2612">
                <a:solidFill>
                  <a:srgbClr val="1800FF"/>
                </a:solidFill>
                <a:latin typeface="Canva Sans 2"/>
              </a:rPr>
              <a:t>the wind kicked up, you helped the kite go up higher in a</a:t>
            </a:r>
          </a:p>
          <a:p>
            <a:pPr algn="ctr">
              <a:lnSpc>
                <a:spcPts val="3656"/>
              </a:lnSpc>
            </a:pPr>
            <a:r>
              <a:rPr lang="en-US" sz="2612">
                <a:solidFill>
                  <a:srgbClr val="EE2922"/>
                </a:solidFill>
                <a:latin typeface="Canva Sans 2"/>
              </a:rPr>
              <a:t>el viento sopló, tú ayudaste a la chiringa a subir más alro mantenerse en una </a:t>
            </a:r>
          </a:p>
          <a:p>
            <a:pPr algn="ctr">
              <a:lnSpc>
                <a:spcPts val="3656"/>
              </a:lnSpc>
            </a:pPr>
            <a:r>
              <a:rPr lang="en-US" sz="2612">
                <a:solidFill>
                  <a:srgbClr val="1800FF"/>
                </a:solidFill>
                <a:latin typeface="Canva Sans 2"/>
              </a:rPr>
              <a:t>suitable direction through the magical thread. We are not more free due lack </a:t>
            </a:r>
          </a:p>
          <a:p>
            <a:pPr algn="ctr">
              <a:lnSpc>
                <a:spcPts val="3656"/>
              </a:lnSpc>
            </a:pPr>
            <a:r>
              <a:rPr lang="en-US" sz="2612">
                <a:solidFill>
                  <a:srgbClr val="EE2922"/>
                </a:solidFill>
                <a:latin typeface="Canva Sans 2"/>
              </a:rPr>
              <a:t>buena dirección con el hilo mágico. No somos más libres por la falta  </a:t>
            </a:r>
          </a:p>
          <a:p>
            <a:pPr algn="ctr">
              <a:lnSpc>
                <a:spcPts val="3656"/>
              </a:lnSpc>
            </a:pPr>
            <a:r>
              <a:rPr lang="en-US" sz="2612">
                <a:solidFill>
                  <a:srgbClr val="1800FF"/>
                </a:solidFill>
                <a:latin typeface="Canva Sans 2"/>
              </a:rPr>
              <a:t>of “threads”: we are more free when we have a clear direction to pursue </a:t>
            </a:r>
          </a:p>
          <a:p>
            <a:pPr algn="ctr">
              <a:lnSpc>
                <a:spcPts val="3656"/>
              </a:lnSpc>
            </a:pPr>
            <a:r>
              <a:rPr lang="en-US" sz="2612">
                <a:solidFill>
                  <a:srgbClr val="EE2922"/>
                </a:solidFill>
                <a:latin typeface="Canva Sans 2"/>
              </a:rPr>
              <a:t>de “hilos”: somos más libres cuando tenemos una dirección clara para realizar </a:t>
            </a:r>
          </a:p>
          <a:p>
            <a:pPr algn="ctr">
              <a:lnSpc>
                <a:spcPts val="3656"/>
              </a:lnSpc>
            </a:pPr>
            <a:r>
              <a:rPr lang="en-US" sz="2612">
                <a:solidFill>
                  <a:srgbClr val="1800FF"/>
                </a:solidFill>
                <a:latin typeface="Canva Sans 2"/>
              </a:rPr>
              <a:t>our dreams and become who we are meant to be.</a:t>
            </a:r>
          </a:p>
          <a:p>
            <a:pPr algn="ctr">
              <a:lnSpc>
                <a:spcPts val="3656"/>
              </a:lnSpc>
            </a:pPr>
            <a:r>
              <a:rPr lang="en-US" sz="2612">
                <a:solidFill>
                  <a:srgbClr val="1800FF"/>
                </a:solidFill>
                <a:latin typeface="Canva Sans 2"/>
              </a:rPr>
              <a:t> </a:t>
            </a:r>
            <a:r>
              <a:rPr lang="en-US" sz="2612">
                <a:solidFill>
                  <a:srgbClr val="EE2922"/>
                </a:solidFill>
                <a:latin typeface="Canva Sans 2"/>
              </a:rPr>
              <a:t>nuestros sueños y convertirnos en quienes somos</a:t>
            </a:r>
          </a:p>
          <a:p>
            <a:pPr algn="ctr">
              <a:lnSpc>
                <a:spcPts val="3656"/>
              </a:lnSpc>
            </a:pPr>
            <a:r>
              <a:rPr lang="en-US" sz="2612">
                <a:solidFill>
                  <a:srgbClr val="EE2922"/>
                </a:solidFill>
                <a:latin typeface="Canva Sans 2"/>
              </a:rPr>
              <a:t>llamados a ser. </a:t>
            </a:r>
          </a:p>
          <a:p>
            <a:pPr algn="ctr">
              <a:lnSpc>
                <a:spcPts val="4604"/>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136478" y="859664"/>
            <a:ext cx="13283214" cy="8567673"/>
          </a:xfrm>
          <a:custGeom>
            <a:avLst/>
            <a:gdLst/>
            <a:ahLst/>
            <a:cxnLst/>
            <a:rect r="r" b="b" t="t" l="l"/>
            <a:pathLst>
              <a:path h="8567673" w="13283214">
                <a:moveTo>
                  <a:pt x="0" y="0"/>
                </a:moveTo>
                <a:lnTo>
                  <a:pt x="13283213" y="0"/>
                </a:lnTo>
                <a:lnTo>
                  <a:pt x="13283213" y="8567672"/>
                </a:lnTo>
                <a:lnTo>
                  <a:pt x="0" y="856767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0">
            <a:off x="12003325" y="1669841"/>
            <a:ext cx="7354144" cy="7078427"/>
            <a:chOff x="30480" y="591820"/>
            <a:chExt cx="12736830" cy="12259310"/>
          </a:xfrm>
        </p:grpSpPr>
        <p:sp>
          <p:nvSpPr>
            <p:cNvPr name="Freeform 6" id="6"/>
            <p:cNvSpPr/>
            <p:nvPr/>
          </p:nvSpPr>
          <p:spPr>
            <a:xfrm flipH="false" flipV="false" rot="0">
              <a:off x="30480" y="591820"/>
              <a:ext cx="12736830" cy="12259310"/>
            </a:xfrm>
            <a:custGeom>
              <a:avLst/>
              <a:gdLst/>
              <a:ahLst/>
              <a:cxnLst/>
              <a:rect r="r" b="b" t="t" l="l"/>
              <a:pathLst>
                <a:path h="12259310" w="12736830">
                  <a:moveTo>
                    <a:pt x="11925300" y="4271010"/>
                  </a:moveTo>
                  <a:cubicBezTo>
                    <a:pt x="10819131" y="2120900"/>
                    <a:pt x="8590281"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19"/>
                    <a:pt x="1822450" y="10811510"/>
                    <a:pt x="2842260" y="11203940"/>
                  </a:cubicBezTo>
                  <a:cubicBezTo>
                    <a:pt x="5585460" y="12259310"/>
                    <a:pt x="8953500"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6"/>
              <a:stretch>
                <a:fillRect l="-19351" t="-5134" r="-18864" b="5134"/>
              </a:stretch>
            </a:blipFill>
          </p:spPr>
        </p:sp>
      </p:grpSp>
      <p:sp>
        <p:nvSpPr>
          <p:cNvPr name="TextBox 7" id="7"/>
          <p:cNvSpPr txBox="true"/>
          <p:nvPr/>
        </p:nvSpPr>
        <p:spPr>
          <a:xfrm rot="0">
            <a:off x="1028700" y="1846340"/>
            <a:ext cx="10974625" cy="6283439"/>
          </a:xfrm>
          <a:prstGeom prst="rect">
            <a:avLst/>
          </a:prstGeom>
        </p:spPr>
        <p:txBody>
          <a:bodyPr anchor="t" rtlCol="false" tIns="0" lIns="0" bIns="0" rIns="0">
            <a:spAutoFit/>
          </a:bodyPr>
          <a:lstStyle/>
          <a:p>
            <a:pPr algn="ctr">
              <a:lnSpc>
                <a:spcPts val="3866"/>
              </a:lnSpc>
            </a:pPr>
            <a:r>
              <a:rPr lang="en-US" sz="2761">
                <a:solidFill>
                  <a:srgbClr val="1800FF"/>
                </a:solidFill>
                <a:latin typeface="Canva Sans 2"/>
              </a:rPr>
              <a:t>The kid listened his father in awe.</a:t>
            </a:r>
          </a:p>
          <a:p>
            <a:pPr algn="ctr">
              <a:lnSpc>
                <a:spcPts val="3866"/>
              </a:lnSpc>
            </a:pPr>
            <a:r>
              <a:rPr lang="en-US" sz="2761">
                <a:solidFill>
                  <a:srgbClr val="EE2922"/>
                </a:solidFill>
                <a:latin typeface="Canva Sans 2"/>
              </a:rPr>
              <a:t>El niño escuchó a su papá con asombro. </a:t>
            </a:r>
          </a:p>
          <a:p>
            <a:pPr algn="ctr">
              <a:lnSpc>
                <a:spcPts val="3866"/>
              </a:lnSpc>
            </a:pPr>
          </a:p>
          <a:p>
            <a:pPr algn="ctr">
              <a:lnSpc>
                <a:spcPts val="3866"/>
              </a:lnSpc>
            </a:pPr>
            <a:r>
              <a:rPr lang="en-US" sz="2761">
                <a:solidFill>
                  <a:srgbClr val="1800FF"/>
                </a:solidFill>
                <a:latin typeface="Canva Sans 2"/>
              </a:rPr>
              <a:t>—When we cut the magical thread, it colorful life became </a:t>
            </a:r>
          </a:p>
          <a:p>
            <a:pPr algn="ctr">
              <a:lnSpc>
                <a:spcPts val="3866"/>
              </a:lnSpc>
            </a:pPr>
            <a:r>
              <a:rPr lang="en-US" sz="2761">
                <a:solidFill>
                  <a:srgbClr val="EE2922"/>
                </a:solidFill>
                <a:latin typeface="Canva Sans 2"/>
              </a:rPr>
              <a:t>Cuando cortamos el hilo mágico, su vida colorida se volvió </a:t>
            </a:r>
          </a:p>
          <a:p>
            <a:pPr algn="ctr">
              <a:lnSpc>
                <a:spcPts val="3866"/>
              </a:lnSpc>
            </a:pPr>
            <a:r>
              <a:rPr lang="en-US" sz="2761">
                <a:solidFill>
                  <a:srgbClr val="1800FF"/>
                </a:solidFill>
                <a:latin typeface="Canva Sans 2"/>
              </a:rPr>
              <a:t>black </a:t>
            </a:r>
            <a:r>
              <a:rPr lang="en-US" sz="2761">
                <a:solidFill>
                  <a:srgbClr val="1800FF"/>
                </a:solidFill>
                <a:latin typeface="Canva Sans 2"/>
              </a:rPr>
              <a:t>death black color, and the kite came apart since it didn't </a:t>
            </a:r>
          </a:p>
          <a:p>
            <a:pPr algn="ctr">
              <a:lnSpc>
                <a:spcPts val="3866"/>
              </a:lnSpc>
            </a:pPr>
            <a:r>
              <a:rPr lang="en-US" sz="2761">
                <a:solidFill>
                  <a:srgbClr val="EE2922"/>
                </a:solidFill>
                <a:latin typeface="Canva Sans 2"/>
              </a:rPr>
              <a:t>color negro muerte, y la chirinha dejó de volar porque ya no </a:t>
            </a:r>
          </a:p>
          <a:p>
            <a:pPr algn="ctr">
              <a:lnSpc>
                <a:spcPts val="3866"/>
              </a:lnSpc>
            </a:pPr>
            <a:r>
              <a:rPr lang="en-US" sz="2761">
                <a:solidFill>
                  <a:srgbClr val="1800FF"/>
                </a:solidFill>
                <a:latin typeface="Canva Sans 2"/>
              </a:rPr>
              <a:t>had the support to remain in the sky. </a:t>
            </a:r>
          </a:p>
          <a:p>
            <a:pPr algn="ctr">
              <a:lnSpc>
                <a:spcPts val="3866"/>
              </a:lnSpc>
            </a:pPr>
            <a:r>
              <a:rPr lang="en-US" sz="2761">
                <a:solidFill>
                  <a:srgbClr val="EE2922"/>
                </a:solidFill>
                <a:latin typeface="Canva Sans 2"/>
              </a:rPr>
              <a:t>tenía como sostenerse en el Cielo. </a:t>
            </a:r>
          </a:p>
          <a:p>
            <a:pPr algn="ctr">
              <a:lnSpc>
                <a:spcPts val="3866"/>
              </a:lnSpc>
            </a:pPr>
          </a:p>
          <a:p>
            <a:pPr algn="ctr">
              <a:lnSpc>
                <a:spcPts val="3866"/>
              </a:lnSpc>
            </a:pPr>
            <a:r>
              <a:rPr lang="en-US" sz="2761">
                <a:solidFill>
                  <a:srgbClr val="1800FF"/>
                </a:solidFill>
                <a:latin typeface="Canva Sans 2"/>
              </a:rPr>
              <a:t>That support </a:t>
            </a:r>
            <a:r>
              <a:rPr lang="en-US" sz="2761">
                <a:solidFill>
                  <a:srgbClr val="1800FF"/>
                </a:solidFill>
                <a:latin typeface="Canva Sans 2"/>
              </a:rPr>
              <a:t>was being given through the magical thread—</a:t>
            </a:r>
          </a:p>
          <a:p>
            <a:pPr algn="ctr">
              <a:lnSpc>
                <a:spcPts val="3866"/>
              </a:lnSpc>
            </a:pPr>
            <a:r>
              <a:rPr lang="en-US" sz="2761">
                <a:solidFill>
                  <a:srgbClr val="EE2922"/>
                </a:solidFill>
                <a:latin typeface="Canva Sans 2"/>
              </a:rPr>
              <a:t>Ese sostén era dado a la chiringa a través del hilo mágico. </a:t>
            </a:r>
          </a:p>
          <a:p>
            <a:pPr algn="ctr">
              <a:lnSpc>
                <a:spcPts val="3821"/>
              </a:lnSpc>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5528930" y="1197736"/>
            <a:ext cx="12759070" cy="8229600"/>
          </a:xfrm>
          <a:custGeom>
            <a:avLst/>
            <a:gdLst/>
            <a:ahLst/>
            <a:cxnLst/>
            <a:rect r="r" b="b" t="t" l="l"/>
            <a:pathLst>
              <a:path h="8229600" w="12759070">
                <a:moveTo>
                  <a:pt x="0" y="0"/>
                </a:moveTo>
                <a:lnTo>
                  <a:pt x="12759070" y="0"/>
                </a:lnTo>
                <a:lnTo>
                  <a:pt x="12759070"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1297728">
            <a:off x="-327153" y="-228932"/>
            <a:ext cx="7646425" cy="11361701"/>
            <a:chOff x="0" y="0"/>
            <a:chExt cx="4273550" cy="6350000"/>
          </a:xfrm>
        </p:grpSpPr>
        <p:sp>
          <p:nvSpPr>
            <p:cNvPr name="Freeform 6" id="6"/>
            <p:cNvSpPr/>
            <p:nvPr/>
          </p:nvSpPr>
          <p:spPr>
            <a:xfrm flipH="false" flipV="false" rot="0">
              <a:off x="0" y="0"/>
              <a:ext cx="4267202" cy="6339842"/>
            </a:xfrm>
            <a:custGeom>
              <a:avLst/>
              <a:gdLst/>
              <a:ahLst/>
              <a:cxnLst/>
              <a:rect r="r" b="b" t="t" l="l"/>
              <a:pathLst>
                <a:path h="6339842" w="4267202">
                  <a:moveTo>
                    <a:pt x="4151630" y="2076450"/>
                  </a:moveTo>
                  <a:lnTo>
                    <a:pt x="4151630" y="1954530"/>
                  </a:lnTo>
                  <a:lnTo>
                    <a:pt x="4029710" y="1954530"/>
                  </a:lnTo>
                  <a:lnTo>
                    <a:pt x="4029710" y="1832610"/>
                  </a:lnTo>
                  <a:lnTo>
                    <a:pt x="3907790" y="1832610"/>
                  </a:lnTo>
                  <a:lnTo>
                    <a:pt x="3907790" y="1710690"/>
                  </a:lnTo>
                  <a:lnTo>
                    <a:pt x="3785870" y="1710690"/>
                  </a:lnTo>
                  <a:lnTo>
                    <a:pt x="3785870" y="1587500"/>
                  </a:lnTo>
                  <a:lnTo>
                    <a:pt x="3663950" y="1587500"/>
                  </a:lnTo>
                  <a:lnTo>
                    <a:pt x="3663950" y="1465580"/>
                  </a:lnTo>
                  <a:lnTo>
                    <a:pt x="3542030" y="1465580"/>
                  </a:lnTo>
                  <a:lnTo>
                    <a:pt x="3542030" y="1343660"/>
                  </a:lnTo>
                  <a:lnTo>
                    <a:pt x="3420109" y="1343660"/>
                  </a:lnTo>
                  <a:lnTo>
                    <a:pt x="3420109" y="1221740"/>
                  </a:lnTo>
                  <a:lnTo>
                    <a:pt x="3298189" y="1221740"/>
                  </a:lnTo>
                  <a:lnTo>
                    <a:pt x="3298189" y="1099820"/>
                  </a:lnTo>
                  <a:lnTo>
                    <a:pt x="3175000" y="1099820"/>
                  </a:lnTo>
                  <a:lnTo>
                    <a:pt x="3175000" y="977900"/>
                  </a:lnTo>
                  <a:lnTo>
                    <a:pt x="3053080" y="977900"/>
                  </a:lnTo>
                  <a:lnTo>
                    <a:pt x="3053080" y="855980"/>
                  </a:lnTo>
                  <a:lnTo>
                    <a:pt x="2931160" y="855980"/>
                  </a:lnTo>
                  <a:lnTo>
                    <a:pt x="2931160" y="734060"/>
                  </a:lnTo>
                  <a:lnTo>
                    <a:pt x="2809240" y="734060"/>
                  </a:lnTo>
                  <a:lnTo>
                    <a:pt x="2809240" y="612140"/>
                  </a:lnTo>
                  <a:lnTo>
                    <a:pt x="2687320" y="612140"/>
                  </a:lnTo>
                  <a:lnTo>
                    <a:pt x="2687320" y="490220"/>
                  </a:lnTo>
                  <a:lnTo>
                    <a:pt x="2565400" y="490220"/>
                  </a:lnTo>
                  <a:lnTo>
                    <a:pt x="2565400" y="368300"/>
                  </a:lnTo>
                  <a:lnTo>
                    <a:pt x="2443480" y="368300"/>
                  </a:lnTo>
                  <a:lnTo>
                    <a:pt x="2443480" y="246380"/>
                  </a:lnTo>
                  <a:lnTo>
                    <a:pt x="2321559" y="246380"/>
                  </a:lnTo>
                  <a:lnTo>
                    <a:pt x="2321559" y="121920"/>
                  </a:lnTo>
                  <a:lnTo>
                    <a:pt x="2199639" y="121920"/>
                  </a:lnTo>
                  <a:lnTo>
                    <a:pt x="2199639" y="0"/>
                  </a:lnTo>
                  <a:lnTo>
                    <a:pt x="2077719" y="0"/>
                  </a:lnTo>
                  <a:lnTo>
                    <a:pt x="2077719" y="121920"/>
                  </a:lnTo>
                  <a:lnTo>
                    <a:pt x="1955799" y="121920"/>
                  </a:lnTo>
                  <a:lnTo>
                    <a:pt x="1955799" y="243840"/>
                  </a:lnTo>
                  <a:lnTo>
                    <a:pt x="1833879" y="243840"/>
                  </a:lnTo>
                  <a:lnTo>
                    <a:pt x="1833879" y="365760"/>
                  </a:lnTo>
                  <a:lnTo>
                    <a:pt x="1711959" y="365760"/>
                  </a:lnTo>
                  <a:lnTo>
                    <a:pt x="1711959" y="487680"/>
                  </a:lnTo>
                  <a:lnTo>
                    <a:pt x="1587500" y="487680"/>
                  </a:lnTo>
                  <a:lnTo>
                    <a:pt x="1587500" y="609600"/>
                  </a:lnTo>
                  <a:lnTo>
                    <a:pt x="1465580" y="609600"/>
                  </a:lnTo>
                  <a:lnTo>
                    <a:pt x="1465580" y="731520"/>
                  </a:lnTo>
                  <a:lnTo>
                    <a:pt x="1343660" y="731520"/>
                  </a:lnTo>
                  <a:lnTo>
                    <a:pt x="1343660" y="853440"/>
                  </a:lnTo>
                  <a:lnTo>
                    <a:pt x="1221740" y="853440"/>
                  </a:lnTo>
                  <a:lnTo>
                    <a:pt x="1221740" y="975360"/>
                  </a:lnTo>
                  <a:lnTo>
                    <a:pt x="1099820" y="975360"/>
                  </a:lnTo>
                  <a:lnTo>
                    <a:pt x="1099820" y="1097280"/>
                  </a:lnTo>
                  <a:lnTo>
                    <a:pt x="977900" y="1097280"/>
                  </a:lnTo>
                  <a:lnTo>
                    <a:pt x="977900" y="1219200"/>
                  </a:lnTo>
                  <a:lnTo>
                    <a:pt x="855980" y="1219200"/>
                  </a:lnTo>
                  <a:lnTo>
                    <a:pt x="855980" y="1341120"/>
                  </a:lnTo>
                  <a:lnTo>
                    <a:pt x="734060" y="1341120"/>
                  </a:lnTo>
                  <a:lnTo>
                    <a:pt x="734060" y="1463040"/>
                  </a:lnTo>
                  <a:lnTo>
                    <a:pt x="612140" y="1463040"/>
                  </a:lnTo>
                  <a:lnTo>
                    <a:pt x="612140" y="1584960"/>
                  </a:lnTo>
                  <a:lnTo>
                    <a:pt x="490220" y="1584960"/>
                  </a:lnTo>
                  <a:lnTo>
                    <a:pt x="490220" y="1706880"/>
                  </a:lnTo>
                  <a:lnTo>
                    <a:pt x="368300" y="1706880"/>
                  </a:lnTo>
                  <a:lnTo>
                    <a:pt x="368300" y="1828800"/>
                  </a:lnTo>
                  <a:lnTo>
                    <a:pt x="246380" y="1828800"/>
                  </a:lnTo>
                  <a:lnTo>
                    <a:pt x="246380" y="1950720"/>
                  </a:lnTo>
                  <a:lnTo>
                    <a:pt x="121920" y="1950720"/>
                  </a:lnTo>
                  <a:lnTo>
                    <a:pt x="121920" y="2072640"/>
                  </a:lnTo>
                  <a:lnTo>
                    <a:pt x="0" y="2072640"/>
                  </a:lnTo>
                  <a:lnTo>
                    <a:pt x="0" y="2194560"/>
                  </a:lnTo>
                  <a:lnTo>
                    <a:pt x="121920" y="2194560"/>
                  </a:lnTo>
                  <a:cubicBezTo>
                    <a:pt x="121920" y="2255520"/>
                    <a:pt x="121920" y="2377440"/>
                    <a:pt x="121920" y="2438400"/>
                  </a:cubicBezTo>
                  <a:lnTo>
                    <a:pt x="243840" y="2438400"/>
                  </a:lnTo>
                  <a:cubicBezTo>
                    <a:pt x="243840" y="2499360"/>
                    <a:pt x="243840" y="2621280"/>
                    <a:pt x="243840" y="2682240"/>
                  </a:cubicBezTo>
                  <a:lnTo>
                    <a:pt x="365760" y="2682240"/>
                  </a:lnTo>
                  <a:cubicBezTo>
                    <a:pt x="365760" y="2743200"/>
                    <a:pt x="365760" y="2865120"/>
                    <a:pt x="365760" y="2926080"/>
                  </a:cubicBezTo>
                  <a:lnTo>
                    <a:pt x="487680" y="2926080"/>
                  </a:lnTo>
                  <a:cubicBezTo>
                    <a:pt x="487680" y="2987040"/>
                    <a:pt x="487680" y="3108960"/>
                    <a:pt x="487680" y="3169920"/>
                  </a:cubicBezTo>
                  <a:lnTo>
                    <a:pt x="609600" y="3169920"/>
                  </a:lnTo>
                  <a:cubicBezTo>
                    <a:pt x="609600" y="3230880"/>
                    <a:pt x="609600" y="3352800"/>
                    <a:pt x="609600" y="3413760"/>
                  </a:cubicBezTo>
                  <a:lnTo>
                    <a:pt x="731520" y="3413760"/>
                  </a:lnTo>
                  <a:cubicBezTo>
                    <a:pt x="731520" y="3474720"/>
                    <a:pt x="731520" y="3596640"/>
                    <a:pt x="731520" y="3657600"/>
                  </a:cubicBezTo>
                  <a:lnTo>
                    <a:pt x="853440" y="3657600"/>
                  </a:lnTo>
                  <a:cubicBezTo>
                    <a:pt x="853440" y="3718560"/>
                    <a:pt x="853440" y="3840480"/>
                    <a:pt x="853440" y="3901441"/>
                  </a:cubicBezTo>
                  <a:lnTo>
                    <a:pt x="975360" y="3901441"/>
                  </a:lnTo>
                  <a:cubicBezTo>
                    <a:pt x="975360" y="3962400"/>
                    <a:pt x="975360" y="4084320"/>
                    <a:pt x="975360" y="4145281"/>
                  </a:cubicBezTo>
                  <a:lnTo>
                    <a:pt x="1097280" y="4145281"/>
                  </a:lnTo>
                  <a:cubicBezTo>
                    <a:pt x="1097280" y="4206241"/>
                    <a:pt x="1097280" y="4328161"/>
                    <a:pt x="1097280" y="4389121"/>
                  </a:cubicBezTo>
                  <a:lnTo>
                    <a:pt x="1219200" y="4389121"/>
                  </a:lnTo>
                  <a:cubicBezTo>
                    <a:pt x="1219200" y="4450081"/>
                    <a:pt x="1219200" y="4572001"/>
                    <a:pt x="1219200" y="4632961"/>
                  </a:cubicBezTo>
                  <a:lnTo>
                    <a:pt x="1341120" y="4632961"/>
                  </a:lnTo>
                  <a:cubicBezTo>
                    <a:pt x="1341120" y="4693921"/>
                    <a:pt x="1341120" y="4815841"/>
                    <a:pt x="1341120" y="4876801"/>
                  </a:cubicBezTo>
                  <a:lnTo>
                    <a:pt x="1463040" y="4876801"/>
                  </a:lnTo>
                  <a:cubicBezTo>
                    <a:pt x="1463040" y="4937761"/>
                    <a:pt x="1463040" y="5059681"/>
                    <a:pt x="1463040" y="5120641"/>
                  </a:cubicBezTo>
                  <a:lnTo>
                    <a:pt x="1584960" y="5120641"/>
                  </a:lnTo>
                  <a:cubicBezTo>
                    <a:pt x="1584960" y="5181601"/>
                    <a:pt x="1584960" y="5303521"/>
                    <a:pt x="1584960" y="5364481"/>
                  </a:cubicBezTo>
                  <a:lnTo>
                    <a:pt x="1706880" y="5364481"/>
                  </a:lnTo>
                  <a:cubicBezTo>
                    <a:pt x="1706880" y="5425441"/>
                    <a:pt x="1706880" y="5547361"/>
                    <a:pt x="1706880" y="5608322"/>
                  </a:cubicBezTo>
                  <a:lnTo>
                    <a:pt x="1828800" y="5608322"/>
                  </a:lnTo>
                  <a:cubicBezTo>
                    <a:pt x="1828800" y="5669281"/>
                    <a:pt x="1828800" y="5791202"/>
                    <a:pt x="1828800" y="5852162"/>
                  </a:cubicBezTo>
                  <a:lnTo>
                    <a:pt x="1950720" y="5852162"/>
                  </a:lnTo>
                  <a:cubicBezTo>
                    <a:pt x="1950720" y="5913122"/>
                    <a:pt x="1950720" y="6035042"/>
                    <a:pt x="1950720" y="6096002"/>
                  </a:cubicBezTo>
                  <a:lnTo>
                    <a:pt x="2072640" y="6096002"/>
                  </a:lnTo>
                  <a:cubicBezTo>
                    <a:pt x="2072640" y="6156962"/>
                    <a:pt x="2072640" y="6278882"/>
                    <a:pt x="2072640" y="6339842"/>
                  </a:cubicBezTo>
                  <a:lnTo>
                    <a:pt x="2194560" y="6339842"/>
                  </a:lnTo>
                  <a:cubicBezTo>
                    <a:pt x="2194560" y="6278882"/>
                    <a:pt x="2194560" y="6156962"/>
                    <a:pt x="2194560" y="6096002"/>
                  </a:cubicBezTo>
                  <a:lnTo>
                    <a:pt x="2316480" y="6096002"/>
                  </a:lnTo>
                  <a:cubicBezTo>
                    <a:pt x="2316480" y="6035042"/>
                    <a:pt x="2316480" y="5913122"/>
                    <a:pt x="2316480" y="5852162"/>
                  </a:cubicBezTo>
                  <a:lnTo>
                    <a:pt x="2438400" y="5852162"/>
                  </a:lnTo>
                  <a:cubicBezTo>
                    <a:pt x="2438400" y="5791202"/>
                    <a:pt x="2438400" y="5669282"/>
                    <a:pt x="2438400" y="5608322"/>
                  </a:cubicBezTo>
                  <a:lnTo>
                    <a:pt x="2560320" y="5608322"/>
                  </a:lnTo>
                  <a:cubicBezTo>
                    <a:pt x="2560320" y="5547362"/>
                    <a:pt x="2560320" y="5425442"/>
                    <a:pt x="2560320" y="5364481"/>
                  </a:cubicBezTo>
                  <a:lnTo>
                    <a:pt x="2682241" y="5364481"/>
                  </a:lnTo>
                  <a:cubicBezTo>
                    <a:pt x="2682241" y="5303522"/>
                    <a:pt x="2682241" y="5181602"/>
                    <a:pt x="2682241" y="5120641"/>
                  </a:cubicBezTo>
                  <a:lnTo>
                    <a:pt x="2804161" y="5120641"/>
                  </a:lnTo>
                  <a:cubicBezTo>
                    <a:pt x="2804161" y="5059681"/>
                    <a:pt x="2804161" y="4937761"/>
                    <a:pt x="2804161" y="4876801"/>
                  </a:cubicBezTo>
                  <a:lnTo>
                    <a:pt x="2926081" y="4876801"/>
                  </a:lnTo>
                  <a:cubicBezTo>
                    <a:pt x="2926081" y="4815841"/>
                    <a:pt x="2926081" y="4693921"/>
                    <a:pt x="2926081" y="4632961"/>
                  </a:cubicBezTo>
                  <a:lnTo>
                    <a:pt x="3048001" y="4632961"/>
                  </a:lnTo>
                  <a:cubicBezTo>
                    <a:pt x="3048001" y="4572001"/>
                    <a:pt x="3048001" y="4450081"/>
                    <a:pt x="3048001" y="4389121"/>
                  </a:cubicBezTo>
                  <a:lnTo>
                    <a:pt x="3169921" y="4389121"/>
                  </a:lnTo>
                  <a:cubicBezTo>
                    <a:pt x="3169921" y="4328161"/>
                    <a:pt x="3169921" y="4206241"/>
                    <a:pt x="3169921" y="4145281"/>
                  </a:cubicBezTo>
                  <a:lnTo>
                    <a:pt x="3291841" y="4145281"/>
                  </a:lnTo>
                  <a:cubicBezTo>
                    <a:pt x="3291841" y="4084321"/>
                    <a:pt x="3291841" y="3962401"/>
                    <a:pt x="3291841" y="3901441"/>
                  </a:cubicBezTo>
                  <a:lnTo>
                    <a:pt x="3413761" y="3901441"/>
                  </a:lnTo>
                  <a:cubicBezTo>
                    <a:pt x="3413761" y="3840481"/>
                    <a:pt x="3413761" y="3718561"/>
                    <a:pt x="3413761" y="3657600"/>
                  </a:cubicBezTo>
                  <a:lnTo>
                    <a:pt x="3535681" y="3657600"/>
                  </a:lnTo>
                  <a:cubicBezTo>
                    <a:pt x="3535681" y="3596641"/>
                    <a:pt x="3535681" y="3474720"/>
                    <a:pt x="3535681" y="3413760"/>
                  </a:cubicBezTo>
                  <a:lnTo>
                    <a:pt x="3657601" y="3413760"/>
                  </a:lnTo>
                  <a:cubicBezTo>
                    <a:pt x="3657601" y="3352800"/>
                    <a:pt x="3657601" y="3230880"/>
                    <a:pt x="3657601" y="3169920"/>
                  </a:cubicBezTo>
                  <a:lnTo>
                    <a:pt x="3779521" y="3169920"/>
                  </a:lnTo>
                  <a:cubicBezTo>
                    <a:pt x="3779521" y="3108960"/>
                    <a:pt x="3779521" y="2987040"/>
                    <a:pt x="3779521" y="2926080"/>
                  </a:cubicBezTo>
                  <a:lnTo>
                    <a:pt x="3901441" y="2926080"/>
                  </a:lnTo>
                  <a:cubicBezTo>
                    <a:pt x="3901441" y="2865120"/>
                    <a:pt x="3901441" y="2743200"/>
                    <a:pt x="3901441" y="2682240"/>
                  </a:cubicBezTo>
                  <a:lnTo>
                    <a:pt x="4023361" y="2682240"/>
                  </a:lnTo>
                  <a:cubicBezTo>
                    <a:pt x="4023361" y="2621280"/>
                    <a:pt x="4023361" y="2499360"/>
                    <a:pt x="4023361" y="2438400"/>
                  </a:cubicBezTo>
                  <a:lnTo>
                    <a:pt x="4145281" y="2438400"/>
                  </a:lnTo>
                  <a:cubicBezTo>
                    <a:pt x="4145281" y="2377440"/>
                    <a:pt x="4145281" y="2255520"/>
                    <a:pt x="4145281" y="2194560"/>
                  </a:cubicBezTo>
                  <a:lnTo>
                    <a:pt x="4267202" y="2194560"/>
                  </a:lnTo>
                  <a:lnTo>
                    <a:pt x="4267202" y="2072640"/>
                  </a:lnTo>
                  <a:lnTo>
                    <a:pt x="4151630" y="2072640"/>
                  </a:lnTo>
                  <a:close/>
                </a:path>
              </a:pathLst>
            </a:custGeom>
            <a:blipFill>
              <a:blip r:embed="rId6"/>
              <a:stretch>
                <a:fillRect l="-5714" t="0" r="-5714" b="0"/>
              </a:stretch>
            </a:blipFill>
          </p:spPr>
        </p:sp>
      </p:grpSp>
      <p:sp>
        <p:nvSpPr>
          <p:cNvPr name="TextBox 7" id="7"/>
          <p:cNvSpPr txBox="true"/>
          <p:nvPr/>
        </p:nvSpPr>
        <p:spPr>
          <a:xfrm rot="0">
            <a:off x="6254676" y="2229799"/>
            <a:ext cx="11004624" cy="6425190"/>
          </a:xfrm>
          <a:prstGeom prst="rect">
            <a:avLst/>
          </a:prstGeom>
        </p:spPr>
        <p:txBody>
          <a:bodyPr anchor="t" rtlCol="false" tIns="0" lIns="0" bIns="0" rIns="0">
            <a:spAutoFit/>
          </a:bodyPr>
          <a:lstStyle/>
          <a:p>
            <a:pPr algn="ctr">
              <a:lnSpc>
                <a:spcPts val="3905"/>
              </a:lnSpc>
            </a:pPr>
            <a:r>
              <a:rPr lang="en-US" sz="2789">
                <a:solidFill>
                  <a:srgbClr val="1800FF"/>
                </a:solidFill>
                <a:latin typeface="Canva Sans 2"/>
              </a:rPr>
              <a:t>The son knew he had made a mistake, looked for the kite </a:t>
            </a:r>
          </a:p>
          <a:p>
            <a:pPr algn="ctr">
              <a:lnSpc>
                <a:spcPts val="3905"/>
              </a:lnSpc>
            </a:pPr>
            <a:r>
              <a:rPr lang="en-US" sz="2789">
                <a:solidFill>
                  <a:srgbClr val="EE2922"/>
                </a:solidFill>
                <a:latin typeface="Canva Sans 2"/>
              </a:rPr>
              <a:t>El hijo supo que había comerido un error, buscó la chiringa </a:t>
            </a:r>
          </a:p>
          <a:p>
            <a:pPr algn="ctr">
              <a:lnSpc>
                <a:spcPts val="3905"/>
              </a:lnSpc>
            </a:pPr>
            <a:r>
              <a:rPr lang="en-US" sz="2789">
                <a:solidFill>
                  <a:srgbClr val="1800FF"/>
                </a:solidFill>
                <a:latin typeface="Canva Sans 2"/>
              </a:rPr>
              <a:t>and made a knot where the thread was broken. </a:t>
            </a:r>
          </a:p>
          <a:p>
            <a:pPr algn="ctr">
              <a:lnSpc>
                <a:spcPts val="3905"/>
              </a:lnSpc>
            </a:pPr>
            <a:r>
              <a:rPr lang="en-US" sz="2789">
                <a:solidFill>
                  <a:srgbClr val="EE2922"/>
                </a:solidFill>
                <a:latin typeface="Canva Sans 2"/>
              </a:rPr>
              <a:t>e hizo un nudo donde rompieron el hilo. </a:t>
            </a:r>
          </a:p>
          <a:p>
            <a:pPr algn="ctr">
              <a:lnSpc>
                <a:spcPts val="3905"/>
              </a:lnSpc>
            </a:pPr>
            <a:r>
              <a:rPr lang="en-US" sz="2789">
                <a:solidFill>
                  <a:srgbClr val="1800FF"/>
                </a:solidFill>
                <a:latin typeface="Canva Sans 2"/>
              </a:rPr>
              <a:t>Suddenly, the whole magical thread looked colorful again,</a:t>
            </a:r>
          </a:p>
          <a:p>
            <a:pPr algn="ctr">
              <a:lnSpc>
                <a:spcPts val="3905"/>
              </a:lnSpc>
            </a:pPr>
            <a:r>
              <a:rPr lang="en-US" sz="2789">
                <a:solidFill>
                  <a:srgbClr val="EE2922"/>
                </a:solidFill>
                <a:latin typeface="Canva Sans 2"/>
              </a:rPr>
              <a:t>De repente, todo el hilo mágico se volvió colorido otra vez, </a:t>
            </a:r>
          </a:p>
          <a:p>
            <a:pPr algn="ctr">
              <a:lnSpc>
                <a:spcPts val="3905"/>
              </a:lnSpc>
            </a:pPr>
            <a:r>
              <a:rPr lang="en-US" sz="2789">
                <a:solidFill>
                  <a:srgbClr val="1800FF"/>
                </a:solidFill>
                <a:latin typeface="Canva Sans 2"/>
              </a:rPr>
              <a:t> full of life.</a:t>
            </a:r>
          </a:p>
          <a:p>
            <a:pPr algn="ctr">
              <a:lnSpc>
                <a:spcPts val="3905"/>
              </a:lnSpc>
            </a:pPr>
            <a:r>
              <a:rPr lang="en-US" sz="2789">
                <a:solidFill>
                  <a:srgbClr val="EE2922"/>
                </a:solidFill>
                <a:latin typeface="Canva Sans 2"/>
              </a:rPr>
              <a:t>lleno de vida. </a:t>
            </a:r>
          </a:p>
          <a:p>
            <a:pPr algn="ctr">
              <a:lnSpc>
                <a:spcPts val="3905"/>
              </a:lnSpc>
            </a:pPr>
          </a:p>
          <a:p>
            <a:pPr algn="ctr">
              <a:lnSpc>
                <a:spcPts val="3905"/>
              </a:lnSpc>
            </a:pPr>
            <a:r>
              <a:rPr lang="en-US" sz="2789">
                <a:solidFill>
                  <a:srgbClr val="1800FF"/>
                </a:solidFill>
                <a:latin typeface="Canva Sans 2"/>
              </a:rPr>
              <a:t>The father smiled along his son. The kite was alive again, </a:t>
            </a:r>
          </a:p>
          <a:p>
            <a:pPr algn="ctr">
              <a:lnSpc>
                <a:spcPts val="3905"/>
              </a:lnSpc>
            </a:pPr>
            <a:r>
              <a:rPr lang="en-US" sz="2789">
                <a:solidFill>
                  <a:srgbClr val="EE2922"/>
                </a:solidFill>
                <a:latin typeface="Canva Sans 2"/>
              </a:rPr>
              <a:t>El papá sonrió junto a su hijo. La chiringa estaba viva otra vez, </a:t>
            </a:r>
          </a:p>
          <a:p>
            <a:pPr algn="ctr">
              <a:lnSpc>
                <a:spcPts val="3905"/>
              </a:lnSpc>
            </a:pPr>
            <a:r>
              <a:rPr lang="en-US" sz="2789">
                <a:solidFill>
                  <a:srgbClr val="1800FF"/>
                </a:solidFill>
                <a:latin typeface="Canva Sans 2"/>
              </a:rPr>
              <a:t>ready to fly.</a:t>
            </a:r>
          </a:p>
          <a:p>
            <a:pPr algn="ctr">
              <a:lnSpc>
                <a:spcPts val="3905"/>
              </a:lnSpc>
            </a:pPr>
            <a:r>
              <a:rPr lang="en-US" sz="2789">
                <a:solidFill>
                  <a:srgbClr val="EE2922"/>
                </a:solidFill>
                <a:latin typeface="Canva Sans 2"/>
              </a:rPr>
              <a:t>lista para volar. </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0" y="736776"/>
            <a:ext cx="13929666" cy="8984635"/>
          </a:xfrm>
          <a:custGeom>
            <a:avLst/>
            <a:gdLst/>
            <a:ahLst/>
            <a:cxnLst/>
            <a:rect r="r" b="b" t="t" l="l"/>
            <a:pathLst>
              <a:path h="8984635" w="13929666">
                <a:moveTo>
                  <a:pt x="0" y="0"/>
                </a:moveTo>
                <a:lnTo>
                  <a:pt x="13929666" y="0"/>
                </a:lnTo>
                <a:lnTo>
                  <a:pt x="13929666" y="8984635"/>
                </a:lnTo>
                <a:lnTo>
                  <a:pt x="0" y="898463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0">
            <a:off x="11441212" y="-1683282"/>
            <a:ext cx="7483496" cy="12472494"/>
            <a:chOff x="0" y="0"/>
            <a:chExt cx="3810000" cy="6350000"/>
          </a:xfrm>
        </p:grpSpPr>
        <p:sp>
          <p:nvSpPr>
            <p:cNvPr name="Freeform 6" id="6"/>
            <p:cNvSpPr/>
            <p:nvPr/>
          </p:nvSpPr>
          <p:spPr>
            <a:xfrm flipH="false" flipV="false" rot="0">
              <a:off x="71882" y="0"/>
              <a:ext cx="3666236" cy="6350000"/>
            </a:xfrm>
            <a:custGeom>
              <a:avLst/>
              <a:gdLst/>
              <a:ahLst/>
              <a:cxnLst/>
              <a:rect r="r" b="b" t="t" l="l"/>
              <a:pathLst>
                <a:path h="6350000" w="3666236">
                  <a:moveTo>
                    <a:pt x="1833118" y="0"/>
                  </a:moveTo>
                  <a:lnTo>
                    <a:pt x="0" y="3175000"/>
                  </a:lnTo>
                  <a:lnTo>
                    <a:pt x="1833118" y="6350000"/>
                  </a:lnTo>
                  <a:lnTo>
                    <a:pt x="3666236" y="3175000"/>
                  </a:lnTo>
                  <a:close/>
                </a:path>
              </a:pathLst>
            </a:custGeom>
            <a:blipFill>
              <a:blip r:embed="rId6"/>
              <a:stretch>
                <a:fillRect l="-79982" t="0" r="-79982" b="0"/>
              </a:stretch>
            </a:blipFill>
          </p:spPr>
        </p:sp>
      </p:grpSp>
      <p:sp>
        <p:nvSpPr>
          <p:cNvPr name="TextBox 7" id="7"/>
          <p:cNvSpPr txBox="true"/>
          <p:nvPr/>
        </p:nvSpPr>
        <p:spPr>
          <a:xfrm rot="0">
            <a:off x="-251559" y="1849120"/>
            <a:ext cx="12759070" cy="7923530"/>
          </a:xfrm>
          <a:prstGeom prst="rect">
            <a:avLst/>
          </a:prstGeom>
        </p:spPr>
        <p:txBody>
          <a:bodyPr anchor="t" rtlCol="false" tIns="0" lIns="0" bIns="0" rIns="0">
            <a:spAutoFit/>
          </a:bodyPr>
          <a:lstStyle/>
          <a:p>
            <a:pPr algn="ctr">
              <a:lnSpc>
                <a:spcPts val="3780"/>
              </a:lnSpc>
            </a:pPr>
            <a:r>
              <a:rPr lang="en-US" sz="2700">
                <a:solidFill>
                  <a:srgbClr val="1800FF"/>
                </a:solidFill>
                <a:latin typeface="Canva Sans 2"/>
              </a:rPr>
              <a:t>—All those colors connected, son, are people </a:t>
            </a:r>
          </a:p>
          <a:p>
            <a:pPr algn="ctr">
              <a:lnSpc>
                <a:spcPts val="3780"/>
              </a:lnSpc>
            </a:pPr>
            <a:r>
              <a:rPr lang="en-US" sz="2700">
                <a:solidFill>
                  <a:srgbClr val="EE2922"/>
                </a:solidFill>
                <a:latin typeface="Canva Sans 2"/>
              </a:rPr>
              <a:t>—Todos esos colores conectados, hijo, son personas </a:t>
            </a:r>
          </a:p>
          <a:p>
            <a:pPr algn="ctr">
              <a:lnSpc>
                <a:spcPts val="3780"/>
              </a:lnSpc>
            </a:pPr>
            <a:r>
              <a:rPr lang="en-US" sz="2700">
                <a:solidFill>
                  <a:srgbClr val="1800FF"/>
                </a:solidFill>
                <a:latin typeface="Canva Sans 2"/>
              </a:rPr>
              <a:t>who will help you to soar higher. </a:t>
            </a:r>
          </a:p>
          <a:p>
            <a:pPr algn="ctr">
              <a:lnSpc>
                <a:spcPts val="3780"/>
              </a:lnSpc>
            </a:pPr>
            <a:r>
              <a:rPr lang="en-US" sz="2700">
                <a:solidFill>
                  <a:srgbClr val="EE2922"/>
                </a:solidFill>
                <a:latin typeface="Canva Sans 2"/>
              </a:rPr>
              <a:t>que nos ayudarán a volar más y más alto. </a:t>
            </a:r>
          </a:p>
          <a:p>
            <a:pPr algn="ctr">
              <a:lnSpc>
                <a:spcPts val="3780"/>
              </a:lnSpc>
            </a:pPr>
            <a:r>
              <a:rPr lang="en-US" sz="2700">
                <a:solidFill>
                  <a:srgbClr val="1800FF"/>
                </a:solidFill>
                <a:latin typeface="Canva Sans 2"/>
              </a:rPr>
              <a:t>It is a responsabilitity to let us be bound with others,</a:t>
            </a:r>
          </a:p>
          <a:p>
            <a:pPr algn="ctr">
              <a:lnSpc>
                <a:spcPts val="3780"/>
              </a:lnSpc>
            </a:pPr>
            <a:r>
              <a:rPr lang="en-US" sz="2700">
                <a:solidFill>
                  <a:srgbClr val="1800FF"/>
                </a:solidFill>
                <a:latin typeface="Canva Sans 2"/>
              </a:rPr>
              <a:t>  </a:t>
            </a:r>
            <a:r>
              <a:rPr lang="en-US" sz="2700">
                <a:solidFill>
                  <a:srgbClr val="EE2922"/>
                </a:solidFill>
                <a:latin typeface="Canva Sans 2"/>
              </a:rPr>
              <a:t>Es una responsabilidad estar vinculados los unos con los otros, </a:t>
            </a:r>
          </a:p>
          <a:p>
            <a:pPr algn="ctr">
              <a:lnSpc>
                <a:spcPts val="3780"/>
              </a:lnSpc>
            </a:pPr>
            <a:r>
              <a:rPr lang="en-US" sz="2700">
                <a:solidFill>
                  <a:srgbClr val="1800FF"/>
                </a:solidFill>
                <a:latin typeface="Canva Sans 2"/>
              </a:rPr>
              <a:t>but those bonds will help you to soar higher and higher, </a:t>
            </a:r>
          </a:p>
          <a:p>
            <a:pPr algn="ctr">
              <a:lnSpc>
                <a:spcPts val="3780"/>
              </a:lnSpc>
            </a:pPr>
            <a:r>
              <a:rPr lang="en-US" sz="2700">
                <a:solidFill>
                  <a:srgbClr val="EE2922"/>
                </a:solidFill>
                <a:latin typeface="Canva Sans 2"/>
              </a:rPr>
              <a:t>pero esos vínculos te ayudarán a volar más y más alto, </a:t>
            </a:r>
          </a:p>
          <a:p>
            <a:pPr algn="ctr">
              <a:lnSpc>
                <a:spcPts val="3780"/>
              </a:lnSpc>
            </a:pPr>
            <a:r>
              <a:rPr lang="en-US" sz="2700">
                <a:solidFill>
                  <a:srgbClr val="1800FF"/>
                </a:solidFill>
                <a:latin typeface="Canva Sans 2"/>
              </a:rPr>
              <a:t>with the best freedom of all.</a:t>
            </a:r>
          </a:p>
          <a:p>
            <a:pPr algn="ctr">
              <a:lnSpc>
                <a:spcPts val="3780"/>
              </a:lnSpc>
            </a:pPr>
            <a:r>
              <a:rPr lang="en-US" sz="2700">
                <a:solidFill>
                  <a:srgbClr val="EE2922"/>
                </a:solidFill>
                <a:latin typeface="Canva Sans 2"/>
              </a:rPr>
              <a:t>con la mejor libertad de todas. </a:t>
            </a:r>
          </a:p>
          <a:p>
            <a:pPr algn="ctr">
              <a:lnSpc>
                <a:spcPts val="3780"/>
              </a:lnSpc>
            </a:pPr>
          </a:p>
          <a:p>
            <a:pPr algn="ctr">
              <a:lnSpc>
                <a:spcPts val="3780"/>
              </a:lnSpc>
            </a:pPr>
            <a:r>
              <a:rPr lang="en-US" sz="2700">
                <a:solidFill>
                  <a:srgbClr val="1800FF"/>
                </a:solidFill>
                <a:latin typeface="Canva Sans 2"/>
              </a:rPr>
              <a:t>The father and son soared the kite again higher and higher.</a:t>
            </a:r>
          </a:p>
          <a:p>
            <a:pPr algn="ctr">
              <a:lnSpc>
                <a:spcPts val="4060"/>
              </a:lnSpc>
            </a:pPr>
            <a:r>
              <a:rPr lang="en-US" sz="2900">
                <a:solidFill>
                  <a:srgbClr val="EE2922"/>
                </a:solidFill>
                <a:latin typeface="Canva Sans 2"/>
              </a:rPr>
              <a:t>Padre e hijo elevaron la chiringa otra vez, </a:t>
            </a:r>
          </a:p>
          <a:p>
            <a:pPr algn="ctr">
              <a:lnSpc>
                <a:spcPts val="4060"/>
              </a:lnSpc>
            </a:pPr>
            <a:r>
              <a:rPr lang="en-US" sz="2900">
                <a:solidFill>
                  <a:srgbClr val="EE2922"/>
                </a:solidFill>
                <a:latin typeface="Canva Sans 2"/>
              </a:rPr>
              <a:t>más y más alto. </a:t>
            </a:r>
          </a:p>
          <a:p>
            <a:pPr algn="ctr">
              <a:lnSpc>
                <a:spcPts val="4759"/>
              </a:lnSpc>
            </a:pPr>
          </a:p>
          <a:p>
            <a:pPr algn="ctr">
              <a:lnSpc>
                <a:spcPts val="4759"/>
              </a:lnSpc>
            </a:pP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5725416" y="1485232"/>
            <a:ext cx="12759070" cy="8229600"/>
          </a:xfrm>
          <a:custGeom>
            <a:avLst/>
            <a:gdLst/>
            <a:ahLst/>
            <a:cxnLst/>
            <a:rect r="r" b="b" t="t" l="l"/>
            <a:pathLst>
              <a:path h="8229600" w="12759070">
                <a:moveTo>
                  <a:pt x="0" y="0"/>
                </a:moveTo>
                <a:lnTo>
                  <a:pt x="12759070" y="0"/>
                </a:lnTo>
                <a:lnTo>
                  <a:pt x="12759070" y="8229600"/>
                </a:lnTo>
                <a:lnTo>
                  <a:pt x="0" y="82296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1223542">
            <a:off x="-1397201" y="1035528"/>
            <a:ext cx="9064040" cy="8620427"/>
            <a:chOff x="0" y="0"/>
            <a:chExt cx="5108588" cy="4858563"/>
          </a:xfrm>
        </p:grpSpPr>
        <p:sp>
          <p:nvSpPr>
            <p:cNvPr name="Freeform 6" id="6"/>
            <p:cNvSpPr/>
            <p:nvPr/>
          </p:nvSpPr>
          <p:spPr>
            <a:xfrm flipH="false" flipV="false" rot="0">
              <a:off x="12014" y="12624"/>
              <a:ext cx="5084559" cy="4835728"/>
            </a:xfrm>
            <a:custGeom>
              <a:avLst/>
              <a:gdLst/>
              <a:ahLst/>
              <a:cxnLst/>
              <a:rect r="r" b="b" t="t" l="l"/>
              <a:pathLst>
                <a:path h="4835728" w="5084559">
                  <a:moveTo>
                    <a:pt x="2542274" y="0"/>
                  </a:moveTo>
                  <a:lnTo>
                    <a:pt x="3327883" y="1591818"/>
                  </a:lnTo>
                  <a:lnTo>
                    <a:pt x="5084559" y="1847075"/>
                  </a:lnTo>
                  <a:lnTo>
                    <a:pt x="3813416" y="3086125"/>
                  </a:lnTo>
                  <a:lnTo>
                    <a:pt x="4113492" y="4835715"/>
                  </a:lnTo>
                  <a:lnTo>
                    <a:pt x="2542261" y="4009669"/>
                  </a:lnTo>
                  <a:lnTo>
                    <a:pt x="971068" y="4835728"/>
                  </a:lnTo>
                  <a:lnTo>
                    <a:pt x="1271143" y="3086138"/>
                  </a:lnTo>
                  <a:lnTo>
                    <a:pt x="0" y="1847088"/>
                  </a:lnTo>
                  <a:lnTo>
                    <a:pt x="1756677" y="1591831"/>
                  </a:lnTo>
                  <a:lnTo>
                    <a:pt x="2542274" y="0"/>
                  </a:lnTo>
                  <a:close/>
                </a:path>
              </a:pathLst>
            </a:custGeom>
            <a:blipFill>
              <a:blip r:embed="rId6"/>
              <a:stretch>
                <a:fillRect l="-21374" t="0" r="-21374" b="0"/>
              </a:stretch>
            </a:blipFill>
          </p:spPr>
        </p:sp>
        <p:sp>
          <p:nvSpPr>
            <p:cNvPr name="Freeform 7" id="7"/>
            <p:cNvSpPr/>
            <p:nvPr/>
          </p:nvSpPr>
          <p:spPr>
            <a:xfrm flipH="false" flipV="false" rot="0">
              <a:off x="0" y="0"/>
              <a:ext cx="5108588" cy="4858563"/>
            </a:xfrm>
            <a:custGeom>
              <a:avLst/>
              <a:gdLst/>
              <a:ahLst/>
              <a:cxnLst/>
              <a:rect r="r" b="b" t="t" l="l"/>
              <a:pathLst>
                <a:path h="4858563" w="5108588">
                  <a:moveTo>
                    <a:pt x="4132936" y="4858563"/>
                  </a:moveTo>
                  <a:lnTo>
                    <a:pt x="2554288" y="4028605"/>
                  </a:lnTo>
                  <a:lnTo>
                    <a:pt x="975652" y="4858563"/>
                  </a:lnTo>
                  <a:lnTo>
                    <a:pt x="1277150" y="3100705"/>
                  </a:lnTo>
                  <a:lnTo>
                    <a:pt x="0" y="1855800"/>
                  </a:lnTo>
                  <a:lnTo>
                    <a:pt x="1764983" y="1599336"/>
                  </a:lnTo>
                  <a:lnTo>
                    <a:pt x="2554288" y="0"/>
                  </a:lnTo>
                  <a:lnTo>
                    <a:pt x="3343605" y="1599336"/>
                  </a:lnTo>
                  <a:lnTo>
                    <a:pt x="5108588" y="1855800"/>
                  </a:lnTo>
                  <a:lnTo>
                    <a:pt x="5100472" y="1863700"/>
                  </a:lnTo>
                  <a:lnTo>
                    <a:pt x="3831437" y="3100705"/>
                  </a:lnTo>
                  <a:lnTo>
                    <a:pt x="4132935" y="4858563"/>
                  </a:lnTo>
                  <a:close/>
                  <a:moveTo>
                    <a:pt x="2554288" y="4015994"/>
                  </a:moveTo>
                  <a:lnTo>
                    <a:pt x="2556891" y="4017353"/>
                  </a:lnTo>
                  <a:lnTo>
                    <a:pt x="4118102" y="4838128"/>
                  </a:lnTo>
                  <a:lnTo>
                    <a:pt x="3819436" y="3096819"/>
                  </a:lnTo>
                  <a:lnTo>
                    <a:pt x="3821544" y="3094761"/>
                  </a:lnTo>
                  <a:lnTo>
                    <a:pt x="5084572" y="1863611"/>
                  </a:lnTo>
                  <a:lnTo>
                    <a:pt x="3336188" y="1609560"/>
                  </a:lnTo>
                  <a:lnTo>
                    <a:pt x="3334880" y="1606918"/>
                  </a:lnTo>
                  <a:lnTo>
                    <a:pt x="2554288" y="25248"/>
                  </a:lnTo>
                  <a:lnTo>
                    <a:pt x="1772399" y="1609560"/>
                  </a:lnTo>
                  <a:lnTo>
                    <a:pt x="24016" y="1863611"/>
                  </a:lnTo>
                  <a:lnTo>
                    <a:pt x="1289152" y="3096819"/>
                  </a:lnTo>
                  <a:lnTo>
                    <a:pt x="990498" y="4838128"/>
                  </a:lnTo>
                  <a:lnTo>
                    <a:pt x="2554288" y="4015994"/>
                  </a:lnTo>
                  <a:close/>
                </a:path>
              </a:pathLst>
            </a:custGeom>
            <a:solidFill>
              <a:srgbClr val="000000">
                <a:alpha val="0"/>
              </a:srgbClr>
            </a:solidFill>
            <a:ln w="12700">
              <a:solidFill>
                <a:srgbClr val="000000"/>
              </a:solidFill>
            </a:ln>
          </p:spPr>
        </p:sp>
      </p:grpSp>
      <p:sp>
        <p:nvSpPr>
          <p:cNvPr name="TextBox 8" id="8"/>
          <p:cNvSpPr txBox="true"/>
          <p:nvPr/>
        </p:nvSpPr>
        <p:spPr>
          <a:xfrm rot="0">
            <a:off x="5528930" y="3791385"/>
            <a:ext cx="13152041" cy="2925445"/>
          </a:xfrm>
          <a:prstGeom prst="rect">
            <a:avLst/>
          </a:prstGeom>
        </p:spPr>
        <p:txBody>
          <a:bodyPr anchor="t" rtlCol="false" tIns="0" lIns="0" bIns="0" rIns="0">
            <a:spAutoFit/>
          </a:bodyPr>
          <a:lstStyle/>
          <a:p>
            <a:pPr algn="ctr">
              <a:lnSpc>
                <a:spcPts val="3780"/>
              </a:lnSpc>
            </a:pPr>
            <a:r>
              <a:rPr lang="en-US" sz="2700">
                <a:solidFill>
                  <a:srgbClr val="1800FF"/>
                </a:solidFill>
                <a:latin typeface="Canva Sans 2"/>
              </a:rPr>
              <a:t>—And what freedom is that one, father?— The kid asked </a:t>
            </a:r>
          </a:p>
          <a:p>
            <a:pPr algn="ctr">
              <a:lnSpc>
                <a:spcPts val="3780"/>
              </a:lnSpc>
            </a:pPr>
            <a:r>
              <a:rPr lang="en-US" sz="2700">
                <a:solidFill>
                  <a:srgbClr val="EE2922"/>
                </a:solidFill>
                <a:latin typeface="Canva Sans 2"/>
              </a:rPr>
              <a:t>—¿Y qué libertad es esa, papá?— preguntó el niño. </a:t>
            </a:r>
          </a:p>
          <a:p>
            <a:pPr algn="ctr">
              <a:lnSpc>
                <a:spcPts val="3780"/>
              </a:lnSpc>
            </a:pPr>
          </a:p>
          <a:p>
            <a:pPr algn="ctr">
              <a:lnSpc>
                <a:spcPts val="3780"/>
              </a:lnSpc>
            </a:pPr>
            <a:r>
              <a:rPr lang="en-US" sz="2700">
                <a:solidFill>
                  <a:srgbClr val="1800FF"/>
                </a:solidFill>
                <a:latin typeface="Canva Sans 2"/>
              </a:rPr>
              <a:t>The father hughed his son while flying together the kite.</a:t>
            </a:r>
          </a:p>
          <a:p>
            <a:pPr algn="ctr">
              <a:lnSpc>
                <a:spcPts val="3780"/>
              </a:lnSpc>
            </a:pPr>
            <a:r>
              <a:rPr lang="en-US" sz="2700">
                <a:solidFill>
                  <a:srgbClr val="EE2922"/>
                </a:solidFill>
                <a:latin typeface="Canva Sans 2"/>
              </a:rPr>
              <a:t>El papá abrazó a su hijo mientras volaban juntos la chiringa.  </a:t>
            </a:r>
          </a:p>
          <a:p>
            <a:pPr algn="ctr">
              <a:lnSpc>
                <a:spcPts val="4480"/>
              </a:lnSpc>
            </a:pP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131" t="24572" r="4444" b="0"/>
          <a:stretch>
            <a:fillRect/>
          </a:stretch>
        </p:blipFill>
        <p:spPr>
          <a:xfrm flipH="true" flipV="false">
            <a:off x="0" y="0"/>
            <a:ext cx="18288000" cy="10287000"/>
          </a:xfrm>
          <a:prstGeom prst="rect">
            <a:avLst/>
          </a:prstGeom>
        </p:spPr>
      </p:pic>
      <p:sp>
        <p:nvSpPr>
          <p:cNvPr name="Freeform 3" id="3"/>
          <p:cNvSpPr/>
          <p:nvPr/>
        </p:nvSpPr>
        <p:spPr>
          <a:xfrm flipH="false" flipV="false" rot="0">
            <a:off x="2358720" y="859664"/>
            <a:ext cx="13570561" cy="8567673"/>
          </a:xfrm>
          <a:custGeom>
            <a:avLst/>
            <a:gdLst/>
            <a:ahLst/>
            <a:cxnLst/>
            <a:rect r="r" b="b" t="t" l="l"/>
            <a:pathLst>
              <a:path h="8567673" w="13570561">
                <a:moveTo>
                  <a:pt x="0" y="0"/>
                </a:moveTo>
                <a:lnTo>
                  <a:pt x="13570560" y="0"/>
                </a:lnTo>
                <a:lnTo>
                  <a:pt x="13570560" y="8567672"/>
                </a:lnTo>
                <a:lnTo>
                  <a:pt x="0" y="8567672"/>
                </a:lnTo>
                <a:lnTo>
                  <a:pt x="0" y="0"/>
                </a:lnTo>
                <a:close/>
              </a:path>
            </a:pathLst>
          </a:custGeom>
          <a:blipFill>
            <a:blip r:embed="rId3"/>
            <a:stretch>
              <a:fillRect l="0" t="-1180" r="0" b="-1180"/>
            </a:stretch>
          </a:blipFill>
        </p:spPr>
      </p:sp>
      <p:sp>
        <p:nvSpPr>
          <p:cNvPr name="Freeform 4" id="4"/>
          <p:cNvSpPr/>
          <p:nvPr/>
        </p:nvSpPr>
        <p:spPr>
          <a:xfrm flipH="false" flipV="false" rot="0">
            <a:off x="0" y="859664"/>
            <a:ext cx="14364615" cy="9265177"/>
          </a:xfrm>
          <a:custGeom>
            <a:avLst/>
            <a:gdLst/>
            <a:ahLst/>
            <a:cxnLst/>
            <a:rect r="r" b="b" t="t" l="l"/>
            <a:pathLst>
              <a:path h="9265177" w="14364615">
                <a:moveTo>
                  <a:pt x="0" y="0"/>
                </a:moveTo>
                <a:lnTo>
                  <a:pt x="14364615" y="0"/>
                </a:lnTo>
                <a:lnTo>
                  <a:pt x="14364615" y="9265176"/>
                </a:lnTo>
                <a:lnTo>
                  <a:pt x="0" y="926517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a:grpSpLocks noChangeAspect="true"/>
          </p:cNvGrpSpPr>
          <p:nvPr/>
        </p:nvGrpSpPr>
        <p:grpSpPr>
          <a:xfrm rot="0">
            <a:off x="10574936" y="680654"/>
            <a:ext cx="8115300" cy="8925691"/>
            <a:chOff x="0" y="0"/>
            <a:chExt cx="5430520" cy="5972810"/>
          </a:xfrm>
        </p:grpSpPr>
        <p:sp>
          <p:nvSpPr>
            <p:cNvPr name="Freeform 6" id="6"/>
            <p:cNvSpPr/>
            <p:nvPr/>
          </p:nvSpPr>
          <p:spPr>
            <a:xfrm flipH="false" flipV="false" rot="0">
              <a:off x="-105410" y="-66040"/>
              <a:ext cx="5292090" cy="6009640"/>
            </a:xfrm>
            <a:custGeom>
              <a:avLst/>
              <a:gdLst/>
              <a:ahLst/>
              <a:cxnLst/>
              <a:rect r="r" b="b" t="t" l="l"/>
              <a:pathLst>
                <a:path h="6009640" w="5292090">
                  <a:moveTo>
                    <a:pt x="2914650" y="6009640"/>
                  </a:moveTo>
                  <a:cubicBezTo>
                    <a:pt x="2731770" y="5850890"/>
                    <a:pt x="4304030" y="3863340"/>
                    <a:pt x="4425950" y="3705860"/>
                  </a:cubicBezTo>
                  <a:cubicBezTo>
                    <a:pt x="4779010" y="3218180"/>
                    <a:pt x="5292090" y="2669540"/>
                    <a:pt x="5266690" y="2047240"/>
                  </a:cubicBezTo>
                  <a:cubicBezTo>
                    <a:pt x="5242560" y="1413510"/>
                    <a:pt x="4986020" y="645160"/>
                    <a:pt x="4425950" y="292100"/>
                  </a:cubicBezTo>
                  <a:cubicBezTo>
                    <a:pt x="3950970" y="0"/>
                    <a:pt x="3402330" y="218440"/>
                    <a:pt x="3023870" y="572770"/>
                  </a:cubicBezTo>
                  <a:cubicBezTo>
                    <a:pt x="2670810" y="914400"/>
                    <a:pt x="2523490" y="1328420"/>
                    <a:pt x="2451100" y="1804670"/>
                  </a:cubicBezTo>
                  <a:cubicBezTo>
                    <a:pt x="2414270" y="1987550"/>
                    <a:pt x="2487930" y="2231390"/>
                    <a:pt x="2438400" y="2401570"/>
                  </a:cubicBezTo>
                  <a:cubicBezTo>
                    <a:pt x="2438400" y="1974850"/>
                    <a:pt x="2255520" y="1535430"/>
                    <a:pt x="1841500" y="1365250"/>
                  </a:cubicBezTo>
                  <a:cubicBezTo>
                    <a:pt x="1158240" y="1073150"/>
                    <a:pt x="0" y="1487170"/>
                    <a:pt x="121920" y="2377440"/>
                  </a:cubicBezTo>
                  <a:cubicBezTo>
                    <a:pt x="243840" y="3255010"/>
                    <a:pt x="1341120" y="3596640"/>
                    <a:pt x="1950720" y="4047490"/>
                  </a:cubicBezTo>
                  <a:cubicBezTo>
                    <a:pt x="2414270" y="4376420"/>
                    <a:pt x="2780030" y="5401310"/>
                    <a:pt x="2889250" y="5949950"/>
                  </a:cubicBezTo>
                </a:path>
              </a:pathLst>
            </a:custGeom>
            <a:blipFill>
              <a:blip r:embed="rId6"/>
              <a:stretch>
                <a:fillRect l="-35168" t="0" r="-35168" b="0"/>
              </a:stretch>
            </a:blipFill>
          </p:spPr>
        </p:sp>
        <p:sp>
          <p:nvSpPr>
            <p:cNvPr name="Freeform 7" id="7"/>
            <p:cNvSpPr/>
            <p:nvPr/>
          </p:nvSpPr>
          <p:spPr>
            <a:xfrm flipH="false" flipV="false" rot="0">
              <a:off x="-76200" y="-67310"/>
              <a:ext cx="5586730" cy="6057900"/>
            </a:xfrm>
            <a:custGeom>
              <a:avLst/>
              <a:gdLst/>
              <a:ahLst/>
              <a:cxnLst/>
              <a:rect r="r" b="b" t="t" l="l"/>
              <a:pathLst>
                <a:path h="6057900" w="5586730">
                  <a:moveTo>
                    <a:pt x="2926080" y="5990590"/>
                  </a:moveTo>
                  <a:cubicBezTo>
                    <a:pt x="2896870" y="5961380"/>
                    <a:pt x="2947670" y="5863590"/>
                    <a:pt x="2959100" y="5836920"/>
                  </a:cubicBezTo>
                  <a:cubicBezTo>
                    <a:pt x="3004820" y="5732780"/>
                    <a:pt x="3063240" y="5634990"/>
                    <a:pt x="3122930" y="5538470"/>
                  </a:cubicBezTo>
                  <a:cubicBezTo>
                    <a:pt x="3289300" y="5267960"/>
                    <a:pt x="3474720" y="5007610"/>
                    <a:pt x="3661410" y="4751070"/>
                  </a:cubicBezTo>
                  <a:cubicBezTo>
                    <a:pt x="3973830" y="4321810"/>
                    <a:pt x="4376420" y="3947160"/>
                    <a:pt x="4697730" y="3524250"/>
                  </a:cubicBezTo>
                  <a:cubicBezTo>
                    <a:pt x="4993640" y="3135630"/>
                    <a:pt x="5317490" y="2959100"/>
                    <a:pt x="5477510" y="2170430"/>
                  </a:cubicBezTo>
                  <a:cubicBezTo>
                    <a:pt x="5586730" y="1634490"/>
                    <a:pt x="5351780" y="930910"/>
                    <a:pt x="5246370" y="731520"/>
                  </a:cubicBezTo>
                  <a:cubicBezTo>
                    <a:pt x="5039360" y="344170"/>
                    <a:pt x="4502150" y="0"/>
                    <a:pt x="3966210" y="78740"/>
                  </a:cubicBezTo>
                  <a:cubicBezTo>
                    <a:pt x="3496310" y="147320"/>
                    <a:pt x="3032760" y="445770"/>
                    <a:pt x="2769870" y="815340"/>
                  </a:cubicBezTo>
                  <a:cubicBezTo>
                    <a:pt x="2613660" y="1035050"/>
                    <a:pt x="2519680" y="1292860"/>
                    <a:pt x="2458720" y="1554480"/>
                  </a:cubicBezTo>
                  <a:cubicBezTo>
                    <a:pt x="2428240" y="1684020"/>
                    <a:pt x="2401570" y="1817370"/>
                    <a:pt x="2401570" y="1950720"/>
                  </a:cubicBezTo>
                  <a:cubicBezTo>
                    <a:pt x="2402840" y="2098040"/>
                    <a:pt x="2437130" y="2247900"/>
                    <a:pt x="2400300" y="2393950"/>
                  </a:cubicBezTo>
                  <a:lnTo>
                    <a:pt x="2457450" y="2401570"/>
                  </a:lnTo>
                  <a:cubicBezTo>
                    <a:pt x="2453640" y="1974850"/>
                    <a:pt x="2275840" y="1540510"/>
                    <a:pt x="1871980" y="1351280"/>
                  </a:cubicBezTo>
                  <a:cubicBezTo>
                    <a:pt x="1564640" y="1206500"/>
                    <a:pt x="1193800" y="1217930"/>
                    <a:pt x="872490" y="1315720"/>
                  </a:cubicBezTo>
                  <a:cubicBezTo>
                    <a:pt x="565150" y="1409700"/>
                    <a:pt x="261620" y="1616710"/>
                    <a:pt x="138430" y="1924050"/>
                  </a:cubicBezTo>
                  <a:cubicBezTo>
                    <a:pt x="0" y="2268220"/>
                    <a:pt x="105410" y="2650490"/>
                    <a:pt x="321310" y="2937510"/>
                  </a:cubicBezTo>
                  <a:cubicBezTo>
                    <a:pt x="718820" y="3465830"/>
                    <a:pt x="1389380" y="3685540"/>
                    <a:pt x="1910080" y="4060190"/>
                  </a:cubicBezTo>
                  <a:cubicBezTo>
                    <a:pt x="2195830" y="4265930"/>
                    <a:pt x="2371090" y="4605020"/>
                    <a:pt x="2513330" y="4918710"/>
                  </a:cubicBezTo>
                  <a:cubicBezTo>
                    <a:pt x="2663190" y="5248910"/>
                    <a:pt x="2780030" y="5601970"/>
                    <a:pt x="2852420" y="5957570"/>
                  </a:cubicBezTo>
                  <a:cubicBezTo>
                    <a:pt x="2860040" y="5994400"/>
                    <a:pt x="2915920" y="5979160"/>
                    <a:pt x="2908300" y="5942330"/>
                  </a:cubicBezTo>
                  <a:cubicBezTo>
                    <a:pt x="2825750" y="5535930"/>
                    <a:pt x="2684780" y="5137150"/>
                    <a:pt x="2504440" y="4765040"/>
                  </a:cubicBezTo>
                  <a:cubicBezTo>
                    <a:pt x="2414270" y="4578349"/>
                    <a:pt x="2307590" y="4398010"/>
                    <a:pt x="2176780" y="4235449"/>
                  </a:cubicBezTo>
                  <a:cubicBezTo>
                    <a:pt x="2065020" y="4097019"/>
                    <a:pt x="1925320" y="3996690"/>
                    <a:pt x="1776730" y="3901440"/>
                  </a:cubicBezTo>
                  <a:cubicBezTo>
                    <a:pt x="1155700" y="3502660"/>
                    <a:pt x="157480" y="3138170"/>
                    <a:pt x="133350" y="2261870"/>
                  </a:cubicBezTo>
                  <a:cubicBezTo>
                    <a:pt x="118110" y="1689100"/>
                    <a:pt x="695960" y="1360170"/>
                    <a:pt x="1198880" y="1308100"/>
                  </a:cubicBezTo>
                  <a:cubicBezTo>
                    <a:pt x="1470660" y="1280160"/>
                    <a:pt x="1758950" y="1327150"/>
                    <a:pt x="1987550" y="1483360"/>
                  </a:cubicBezTo>
                  <a:cubicBezTo>
                    <a:pt x="2282190" y="1684020"/>
                    <a:pt x="2397760" y="2061210"/>
                    <a:pt x="2400300" y="2401570"/>
                  </a:cubicBezTo>
                  <a:cubicBezTo>
                    <a:pt x="2400300" y="2434590"/>
                    <a:pt x="2449830" y="2442210"/>
                    <a:pt x="2457450" y="2409190"/>
                  </a:cubicBezTo>
                  <a:cubicBezTo>
                    <a:pt x="2484120" y="2299970"/>
                    <a:pt x="2475230" y="2186940"/>
                    <a:pt x="2466340" y="2075180"/>
                  </a:cubicBezTo>
                  <a:cubicBezTo>
                    <a:pt x="2456180" y="1931670"/>
                    <a:pt x="2468880" y="1799590"/>
                    <a:pt x="2495550" y="1658620"/>
                  </a:cubicBezTo>
                  <a:cubicBezTo>
                    <a:pt x="2543810" y="1408430"/>
                    <a:pt x="2625090" y="1164590"/>
                    <a:pt x="2754630" y="943610"/>
                  </a:cubicBezTo>
                  <a:cubicBezTo>
                    <a:pt x="3017520" y="499110"/>
                    <a:pt x="3554730" y="111760"/>
                    <a:pt x="4093210" y="199390"/>
                  </a:cubicBezTo>
                  <a:cubicBezTo>
                    <a:pt x="4591050" y="280670"/>
                    <a:pt x="4913630" y="793750"/>
                    <a:pt x="5071110" y="1229360"/>
                  </a:cubicBezTo>
                  <a:cubicBezTo>
                    <a:pt x="5151120" y="1450340"/>
                    <a:pt x="5198110" y="1684020"/>
                    <a:pt x="5219700" y="1918970"/>
                  </a:cubicBezTo>
                  <a:cubicBezTo>
                    <a:pt x="5243830" y="2184400"/>
                    <a:pt x="5198110" y="2428240"/>
                    <a:pt x="5086350" y="2669540"/>
                  </a:cubicBezTo>
                  <a:cubicBezTo>
                    <a:pt x="4908550" y="3054350"/>
                    <a:pt x="4618990" y="3399790"/>
                    <a:pt x="4361180" y="3729990"/>
                  </a:cubicBezTo>
                  <a:cubicBezTo>
                    <a:pt x="4226560" y="3902710"/>
                    <a:pt x="4091940" y="4076700"/>
                    <a:pt x="3959860" y="4251960"/>
                  </a:cubicBezTo>
                  <a:cubicBezTo>
                    <a:pt x="3760470" y="4514851"/>
                    <a:pt x="3563620" y="4780280"/>
                    <a:pt x="3375660" y="5050790"/>
                  </a:cubicBezTo>
                  <a:cubicBezTo>
                    <a:pt x="3216910" y="5278120"/>
                    <a:pt x="3055620" y="5507990"/>
                    <a:pt x="2932430" y="5756910"/>
                  </a:cubicBezTo>
                  <a:cubicBezTo>
                    <a:pt x="2900680" y="5820410"/>
                    <a:pt x="2816860" y="5967730"/>
                    <a:pt x="2884170" y="6033770"/>
                  </a:cubicBezTo>
                  <a:cubicBezTo>
                    <a:pt x="2912110" y="6057900"/>
                    <a:pt x="2952750" y="6015990"/>
                    <a:pt x="2926080" y="5990590"/>
                  </a:cubicBezTo>
                  <a:close/>
                </a:path>
              </a:pathLst>
            </a:custGeom>
            <a:solidFill>
              <a:srgbClr val="EC1E79"/>
            </a:solidFill>
          </p:spPr>
        </p:sp>
      </p:grpSp>
      <p:sp>
        <p:nvSpPr>
          <p:cNvPr name="TextBox 8" id="8"/>
          <p:cNvSpPr txBox="true"/>
          <p:nvPr/>
        </p:nvSpPr>
        <p:spPr>
          <a:xfrm rot="0">
            <a:off x="1585238" y="1659392"/>
            <a:ext cx="9928622" cy="7608570"/>
          </a:xfrm>
          <a:prstGeom prst="rect">
            <a:avLst/>
          </a:prstGeom>
        </p:spPr>
        <p:txBody>
          <a:bodyPr anchor="t" rtlCol="false" tIns="0" lIns="0" bIns="0" rIns="0">
            <a:spAutoFit/>
          </a:bodyPr>
          <a:lstStyle/>
          <a:p>
            <a:pPr algn="ctr">
              <a:lnSpc>
                <a:spcPts val="3780"/>
              </a:lnSpc>
            </a:pPr>
            <a:r>
              <a:rPr lang="en-US" sz="2700">
                <a:solidFill>
                  <a:srgbClr val="1800FF"/>
                </a:solidFill>
                <a:latin typeface="Canva Sans 2"/>
              </a:rPr>
              <a:t>—The bound of Love, the freedom of choose to be bounded </a:t>
            </a:r>
          </a:p>
          <a:p>
            <a:pPr algn="ctr">
              <a:lnSpc>
                <a:spcPts val="3780"/>
              </a:lnSpc>
            </a:pPr>
            <a:r>
              <a:rPr lang="en-US" sz="2700">
                <a:solidFill>
                  <a:srgbClr val="EE2922"/>
                </a:solidFill>
                <a:latin typeface="Canva Sans 2"/>
              </a:rPr>
              <a:t>—El vínculo del Amor, la libertad de elegir estar vinculados </a:t>
            </a:r>
          </a:p>
          <a:p>
            <a:pPr algn="ctr">
              <a:lnSpc>
                <a:spcPts val="3780"/>
              </a:lnSpc>
            </a:pPr>
            <a:r>
              <a:rPr lang="en-US" sz="2700">
                <a:solidFill>
                  <a:srgbClr val="1800FF"/>
                </a:solidFill>
                <a:latin typeface="Canva Sans 2"/>
              </a:rPr>
              <a:t>by Love as we soar higher and higher, connected with </a:t>
            </a:r>
          </a:p>
          <a:p>
            <a:pPr algn="ctr">
              <a:lnSpc>
                <a:spcPts val="3780"/>
              </a:lnSpc>
            </a:pPr>
            <a:r>
              <a:rPr lang="en-US" sz="2700">
                <a:solidFill>
                  <a:srgbClr val="EE2922"/>
                </a:solidFill>
                <a:latin typeface="Canva Sans 2"/>
              </a:rPr>
              <a:t>por Amor al volar más y más alto, conectados por </a:t>
            </a:r>
          </a:p>
          <a:p>
            <a:pPr algn="ctr">
              <a:lnSpc>
                <a:spcPts val="3780"/>
              </a:lnSpc>
            </a:pPr>
            <a:r>
              <a:rPr lang="en-US" sz="2700">
                <a:solidFill>
                  <a:srgbClr val="1800FF"/>
                </a:solidFill>
                <a:latin typeface="Canva Sans 2"/>
              </a:rPr>
              <a:t>this magical thread.</a:t>
            </a:r>
          </a:p>
          <a:p>
            <a:pPr algn="ctr">
              <a:lnSpc>
                <a:spcPts val="3780"/>
              </a:lnSpc>
            </a:pPr>
            <a:r>
              <a:rPr lang="en-US" sz="2700">
                <a:solidFill>
                  <a:srgbClr val="EE2922"/>
                </a:solidFill>
                <a:latin typeface="Canva Sans 2"/>
              </a:rPr>
              <a:t>este hilo mágico. </a:t>
            </a:r>
          </a:p>
          <a:p>
            <a:pPr algn="ctr">
              <a:lnSpc>
                <a:spcPts val="3780"/>
              </a:lnSpc>
            </a:pPr>
          </a:p>
          <a:p>
            <a:pPr algn="ctr">
              <a:lnSpc>
                <a:spcPts val="3780"/>
              </a:lnSpc>
            </a:pPr>
          </a:p>
          <a:p>
            <a:pPr algn="ctr">
              <a:lnSpc>
                <a:spcPts val="3780"/>
              </a:lnSpc>
            </a:pPr>
            <a:r>
              <a:rPr lang="en-US" sz="2700">
                <a:solidFill>
                  <a:srgbClr val="1800FF"/>
                </a:solidFill>
                <a:latin typeface="Canva Sans 2"/>
              </a:rPr>
              <a:t>The kite soared higher and higher.</a:t>
            </a:r>
          </a:p>
          <a:p>
            <a:pPr algn="ctr">
              <a:lnSpc>
                <a:spcPts val="3780"/>
              </a:lnSpc>
            </a:pPr>
            <a:r>
              <a:rPr lang="en-US" sz="2700">
                <a:solidFill>
                  <a:srgbClr val="EE2922"/>
                </a:solidFill>
                <a:latin typeface="Canva Sans 2"/>
              </a:rPr>
              <a:t>La chiringa se elevó más y más alto.  </a:t>
            </a:r>
          </a:p>
          <a:p>
            <a:pPr algn="ctr">
              <a:lnSpc>
                <a:spcPts val="3780"/>
              </a:lnSpc>
            </a:pPr>
          </a:p>
          <a:p>
            <a:pPr algn="ctr">
              <a:lnSpc>
                <a:spcPts val="3780"/>
              </a:lnSpc>
            </a:pPr>
            <a:r>
              <a:rPr lang="en-US" sz="2700">
                <a:solidFill>
                  <a:srgbClr val="1800FF"/>
                </a:solidFill>
                <a:latin typeface="Canva Sans 2"/>
              </a:rPr>
              <a:t>—I won’t break this magical thread ever again!— the kid said</a:t>
            </a:r>
          </a:p>
          <a:p>
            <a:pPr algn="ctr">
              <a:lnSpc>
                <a:spcPts val="3780"/>
              </a:lnSpc>
            </a:pPr>
            <a:r>
              <a:rPr lang="en-US" sz="2700">
                <a:solidFill>
                  <a:srgbClr val="EE2922"/>
                </a:solidFill>
                <a:latin typeface="Canva Sans 2"/>
              </a:rPr>
              <a:t>—¡No volveré a romper esre hilo mágico jamás!— dijo el niño </a:t>
            </a:r>
          </a:p>
          <a:p>
            <a:pPr algn="ctr">
              <a:lnSpc>
                <a:spcPts val="3780"/>
              </a:lnSpc>
            </a:pPr>
            <a:r>
              <a:rPr lang="en-US" sz="2700">
                <a:solidFill>
                  <a:srgbClr val="1800FF"/>
                </a:solidFill>
                <a:latin typeface="Canva Sans 2"/>
              </a:rPr>
              <a:t>And the kite kept soaring to new heights with Love.</a:t>
            </a:r>
          </a:p>
          <a:p>
            <a:pPr algn="ctr">
              <a:lnSpc>
                <a:spcPts val="3780"/>
              </a:lnSpc>
            </a:pPr>
            <a:r>
              <a:rPr lang="en-US" sz="2700">
                <a:solidFill>
                  <a:srgbClr val="EE2922"/>
                </a:solidFill>
                <a:latin typeface="Canva Sans 2"/>
              </a:rPr>
              <a:t>Y la chiringa voló nuevas alturas con Amor. </a:t>
            </a:r>
          </a:p>
          <a:p>
            <a:pPr algn="ctr">
              <a:lnSpc>
                <a:spcPts val="3780"/>
              </a:lnSpc>
            </a:pP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E5FEFF"/>
        </a:solidFill>
      </p:bgPr>
    </p:bg>
    <p:spTree>
      <p:nvGrpSpPr>
        <p:cNvPr id="1" name=""/>
        <p:cNvGrpSpPr/>
        <p:nvPr/>
      </p:nvGrpSpPr>
      <p:grpSpPr>
        <a:xfrm>
          <a:off x="0" y="0"/>
          <a:ext cx="0" cy="0"/>
          <a:chOff x="0" y="0"/>
          <a:chExt cx="0" cy="0"/>
        </a:xfrm>
      </p:grpSpPr>
      <p:sp>
        <p:nvSpPr>
          <p:cNvPr name="Freeform 2" id="2"/>
          <p:cNvSpPr/>
          <p:nvPr/>
        </p:nvSpPr>
        <p:spPr>
          <a:xfrm flipH="false" flipV="false" rot="0">
            <a:off x="4060070" y="2343619"/>
            <a:ext cx="13784517" cy="7568953"/>
          </a:xfrm>
          <a:custGeom>
            <a:avLst/>
            <a:gdLst/>
            <a:ahLst/>
            <a:cxnLst/>
            <a:rect r="r" b="b" t="t" l="l"/>
            <a:pathLst>
              <a:path h="7568953" w="13784517">
                <a:moveTo>
                  <a:pt x="0" y="0"/>
                </a:moveTo>
                <a:lnTo>
                  <a:pt x="13784517" y="0"/>
                </a:lnTo>
                <a:lnTo>
                  <a:pt x="13784517" y="7568952"/>
                </a:lnTo>
                <a:lnTo>
                  <a:pt x="0" y="756895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811968">
            <a:off x="71224" y="1192880"/>
            <a:ext cx="5657850" cy="8229600"/>
          </a:xfrm>
          <a:custGeom>
            <a:avLst/>
            <a:gdLst/>
            <a:ahLst/>
            <a:cxnLst/>
            <a:rect r="r" b="b" t="t" l="l"/>
            <a:pathLst>
              <a:path h="8229600" w="5657850">
                <a:moveTo>
                  <a:pt x="0" y="0"/>
                </a:moveTo>
                <a:lnTo>
                  <a:pt x="5657850" y="0"/>
                </a:lnTo>
                <a:lnTo>
                  <a:pt x="5657850" y="8229600"/>
                </a:lnTo>
                <a:lnTo>
                  <a:pt x="0" y="8229600"/>
                </a:lnTo>
                <a:lnTo>
                  <a:pt x="0" y="0"/>
                </a:lnTo>
                <a:close/>
              </a:path>
            </a:pathLst>
          </a:custGeom>
          <a:blipFill>
            <a:blip r:embed="rId4"/>
            <a:stretch>
              <a:fillRect l="0" t="0" r="0" b="0"/>
            </a:stretch>
          </a:blipFill>
        </p:spPr>
      </p:sp>
      <p:sp>
        <p:nvSpPr>
          <p:cNvPr name="TextBox 4" id="4"/>
          <p:cNvSpPr txBox="true"/>
          <p:nvPr/>
        </p:nvSpPr>
        <p:spPr>
          <a:xfrm rot="0">
            <a:off x="6572952" y="52135"/>
            <a:ext cx="8758753" cy="3473511"/>
          </a:xfrm>
          <a:prstGeom prst="rect">
            <a:avLst/>
          </a:prstGeom>
        </p:spPr>
        <p:txBody>
          <a:bodyPr anchor="t" rtlCol="false" tIns="0" lIns="0" bIns="0" rIns="0">
            <a:spAutoFit/>
          </a:bodyPr>
          <a:lstStyle/>
          <a:p>
            <a:pPr algn="ctr">
              <a:lnSpc>
                <a:spcPts val="20081"/>
              </a:lnSpc>
            </a:pPr>
            <a:r>
              <a:rPr lang="en-US" sz="14343">
                <a:solidFill>
                  <a:srgbClr val="1800FF"/>
                </a:solidFill>
                <a:latin typeface="Marykate"/>
              </a:rPr>
              <a:t>The End     </a:t>
            </a:r>
            <a:r>
              <a:rPr lang="en-US" sz="14343">
                <a:solidFill>
                  <a:srgbClr val="000000"/>
                </a:solidFill>
                <a:latin typeface="Marykate"/>
              </a:rPr>
              <a:t> </a:t>
            </a:r>
            <a:r>
              <a:rPr lang="en-US" sz="14343">
                <a:solidFill>
                  <a:srgbClr val="EE2922"/>
                </a:solidFill>
                <a:latin typeface="Marykate"/>
              </a:rPr>
              <a:t>Fin</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a:off x="0" y="0"/>
            <a:ext cx="18288000" cy="10287000"/>
          </a:xfrm>
          <a:prstGeom prst="rect">
            <a:avLst/>
          </a:prstGeom>
        </p:spPr>
      </p:pic>
      <p:sp>
        <p:nvSpPr>
          <p:cNvPr name="Freeform 3" id="3"/>
          <p:cNvSpPr/>
          <p:nvPr/>
        </p:nvSpPr>
        <p:spPr>
          <a:xfrm flipH="false" flipV="false" rot="338712">
            <a:off x="12085910" y="1170318"/>
            <a:ext cx="4768043" cy="8476520"/>
          </a:xfrm>
          <a:custGeom>
            <a:avLst/>
            <a:gdLst/>
            <a:ahLst/>
            <a:cxnLst/>
            <a:rect r="r" b="b" t="t" l="l"/>
            <a:pathLst>
              <a:path h="8476520" w="4768043">
                <a:moveTo>
                  <a:pt x="0" y="0"/>
                </a:moveTo>
                <a:lnTo>
                  <a:pt x="4768042" y="0"/>
                </a:lnTo>
                <a:lnTo>
                  <a:pt x="4768042" y="8476520"/>
                </a:lnTo>
                <a:lnTo>
                  <a:pt x="0" y="8476520"/>
                </a:lnTo>
                <a:lnTo>
                  <a:pt x="0" y="0"/>
                </a:lnTo>
                <a:close/>
              </a:path>
            </a:pathLst>
          </a:custGeom>
          <a:blipFill>
            <a:blip r:embed="rId3"/>
            <a:stretch>
              <a:fillRect l="0" t="0" r="0" b="0"/>
            </a:stretch>
          </a:blipFill>
        </p:spPr>
      </p:sp>
      <p:sp>
        <p:nvSpPr>
          <p:cNvPr name="Freeform 4" id="4"/>
          <p:cNvSpPr/>
          <p:nvPr/>
        </p:nvSpPr>
        <p:spPr>
          <a:xfrm flipH="false" flipV="false" rot="-1225161">
            <a:off x="5088187" y="8902738"/>
            <a:ext cx="490705" cy="476598"/>
          </a:xfrm>
          <a:custGeom>
            <a:avLst/>
            <a:gdLst/>
            <a:ahLst/>
            <a:cxnLst/>
            <a:rect r="r" b="b" t="t" l="l"/>
            <a:pathLst>
              <a:path h="476598" w="490705">
                <a:moveTo>
                  <a:pt x="0" y="0"/>
                </a:moveTo>
                <a:lnTo>
                  <a:pt x="490706" y="0"/>
                </a:lnTo>
                <a:lnTo>
                  <a:pt x="490706" y="476598"/>
                </a:lnTo>
                <a:lnTo>
                  <a:pt x="0" y="476598"/>
                </a:lnTo>
                <a:lnTo>
                  <a:pt x="0" y="0"/>
                </a:lnTo>
                <a:close/>
              </a:path>
            </a:pathLst>
          </a:custGeom>
          <a:blipFill>
            <a:blip r:embed="rId4"/>
            <a:stretch>
              <a:fillRect l="0" t="0" r="0" b="0"/>
            </a:stretch>
          </a:blipFill>
        </p:spPr>
      </p:sp>
      <p:sp>
        <p:nvSpPr>
          <p:cNvPr name="Freeform 5" id="5"/>
          <p:cNvSpPr/>
          <p:nvPr/>
        </p:nvSpPr>
        <p:spPr>
          <a:xfrm flipH="false" flipV="false" rot="-670898">
            <a:off x="8748806" y="1643672"/>
            <a:ext cx="364341" cy="353867"/>
          </a:xfrm>
          <a:custGeom>
            <a:avLst/>
            <a:gdLst/>
            <a:ahLst/>
            <a:cxnLst/>
            <a:rect r="r" b="b" t="t" l="l"/>
            <a:pathLst>
              <a:path h="353867" w="364341">
                <a:moveTo>
                  <a:pt x="0" y="0"/>
                </a:moveTo>
                <a:lnTo>
                  <a:pt x="364341" y="0"/>
                </a:lnTo>
                <a:lnTo>
                  <a:pt x="364341" y="353866"/>
                </a:lnTo>
                <a:lnTo>
                  <a:pt x="0" y="353866"/>
                </a:lnTo>
                <a:lnTo>
                  <a:pt x="0" y="0"/>
                </a:lnTo>
                <a:close/>
              </a:path>
            </a:pathLst>
          </a:custGeom>
          <a:blipFill>
            <a:blip r:embed="rId4"/>
            <a:stretch>
              <a:fillRect l="0" t="0" r="0" b="0"/>
            </a:stretch>
          </a:blipFill>
        </p:spPr>
      </p:sp>
      <p:sp>
        <p:nvSpPr>
          <p:cNvPr name="Freeform 6" id="6"/>
          <p:cNvSpPr/>
          <p:nvPr/>
        </p:nvSpPr>
        <p:spPr>
          <a:xfrm flipH="false" flipV="false" rot="831075">
            <a:off x="10674426" y="7576907"/>
            <a:ext cx="490705" cy="476598"/>
          </a:xfrm>
          <a:custGeom>
            <a:avLst/>
            <a:gdLst/>
            <a:ahLst/>
            <a:cxnLst/>
            <a:rect r="r" b="b" t="t" l="l"/>
            <a:pathLst>
              <a:path h="476598" w="490705">
                <a:moveTo>
                  <a:pt x="0" y="0"/>
                </a:moveTo>
                <a:lnTo>
                  <a:pt x="490706" y="0"/>
                </a:lnTo>
                <a:lnTo>
                  <a:pt x="490706" y="476597"/>
                </a:lnTo>
                <a:lnTo>
                  <a:pt x="0" y="476597"/>
                </a:lnTo>
                <a:lnTo>
                  <a:pt x="0" y="0"/>
                </a:lnTo>
                <a:close/>
              </a:path>
            </a:pathLst>
          </a:custGeom>
          <a:blipFill>
            <a:blip r:embed="rId4"/>
            <a:stretch>
              <a:fillRect l="0" t="0" r="0" b="0"/>
            </a:stretch>
          </a:blipFill>
        </p:spPr>
      </p:sp>
      <p:sp>
        <p:nvSpPr>
          <p:cNvPr name="Freeform 7" id="7"/>
          <p:cNvSpPr/>
          <p:nvPr/>
        </p:nvSpPr>
        <p:spPr>
          <a:xfrm flipH="false" flipV="false" rot="0">
            <a:off x="783347" y="718063"/>
            <a:ext cx="490705" cy="476598"/>
          </a:xfrm>
          <a:custGeom>
            <a:avLst/>
            <a:gdLst/>
            <a:ahLst/>
            <a:cxnLst/>
            <a:rect r="r" b="b" t="t" l="l"/>
            <a:pathLst>
              <a:path h="476598" w="490705">
                <a:moveTo>
                  <a:pt x="0" y="0"/>
                </a:moveTo>
                <a:lnTo>
                  <a:pt x="490706" y="0"/>
                </a:lnTo>
                <a:lnTo>
                  <a:pt x="490706" y="476597"/>
                </a:lnTo>
                <a:lnTo>
                  <a:pt x="0" y="476597"/>
                </a:lnTo>
                <a:lnTo>
                  <a:pt x="0" y="0"/>
                </a:lnTo>
                <a:close/>
              </a:path>
            </a:pathLst>
          </a:custGeom>
          <a:blipFill>
            <a:blip r:embed="rId4"/>
            <a:stretch>
              <a:fillRect l="0" t="0" r="0" b="0"/>
            </a:stretch>
          </a:blipFill>
        </p:spPr>
      </p:sp>
      <p:sp>
        <p:nvSpPr>
          <p:cNvPr name="Freeform 8" id="8"/>
          <p:cNvSpPr/>
          <p:nvPr/>
        </p:nvSpPr>
        <p:spPr>
          <a:xfrm flipH="false" flipV="false" rot="-1181757">
            <a:off x="17325259" y="5066495"/>
            <a:ext cx="490705" cy="476598"/>
          </a:xfrm>
          <a:custGeom>
            <a:avLst/>
            <a:gdLst/>
            <a:ahLst/>
            <a:cxnLst/>
            <a:rect r="r" b="b" t="t" l="l"/>
            <a:pathLst>
              <a:path h="476598" w="490705">
                <a:moveTo>
                  <a:pt x="0" y="0"/>
                </a:moveTo>
                <a:lnTo>
                  <a:pt x="490705" y="0"/>
                </a:lnTo>
                <a:lnTo>
                  <a:pt x="490705" y="476598"/>
                </a:lnTo>
                <a:lnTo>
                  <a:pt x="0" y="476598"/>
                </a:lnTo>
                <a:lnTo>
                  <a:pt x="0" y="0"/>
                </a:lnTo>
                <a:close/>
              </a:path>
            </a:pathLst>
          </a:custGeom>
          <a:blipFill>
            <a:blip r:embed="rId4"/>
            <a:stretch>
              <a:fillRect l="0" t="0" r="0" b="0"/>
            </a:stretch>
          </a:blipFill>
        </p:spPr>
      </p:sp>
      <p:sp>
        <p:nvSpPr>
          <p:cNvPr name="Freeform 9" id="9"/>
          <p:cNvSpPr/>
          <p:nvPr/>
        </p:nvSpPr>
        <p:spPr>
          <a:xfrm flipH="false" flipV="false" rot="989584">
            <a:off x="-767105" y="7686913"/>
            <a:ext cx="4082316" cy="3526100"/>
          </a:xfrm>
          <a:custGeom>
            <a:avLst/>
            <a:gdLst/>
            <a:ahLst/>
            <a:cxnLst/>
            <a:rect r="r" b="b" t="t" l="l"/>
            <a:pathLst>
              <a:path h="3526100" w="4082316">
                <a:moveTo>
                  <a:pt x="0" y="0"/>
                </a:moveTo>
                <a:lnTo>
                  <a:pt x="4082316" y="0"/>
                </a:lnTo>
                <a:lnTo>
                  <a:pt x="4082316" y="3526100"/>
                </a:lnTo>
                <a:lnTo>
                  <a:pt x="0" y="3526100"/>
                </a:lnTo>
                <a:lnTo>
                  <a:pt x="0" y="0"/>
                </a:lnTo>
                <a:close/>
              </a:path>
            </a:pathLst>
          </a:custGeom>
          <a:blipFill>
            <a:blip r:embed="rId5"/>
            <a:stretch>
              <a:fillRect l="0" t="0" r="0" b="0"/>
            </a:stretch>
          </a:blipFill>
        </p:spPr>
      </p:sp>
      <p:grpSp>
        <p:nvGrpSpPr>
          <p:cNvPr name="Group 10" id="10"/>
          <p:cNvGrpSpPr>
            <a:grpSpLocks noChangeAspect="true"/>
          </p:cNvGrpSpPr>
          <p:nvPr/>
        </p:nvGrpSpPr>
        <p:grpSpPr>
          <a:xfrm rot="339770">
            <a:off x="12298799" y="2228221"/>
            <a:ext cx="4342265" cy="6360715"/>
            <a:chOff x="0" y="0"/>
            <a:chExt cx="4352290" cy="6375400"/>
          </a:xfrm>
        </p:grpSpPr>
        <p:sp>
          <p:nvSpPr>
            <p:cNvPr name="Freeform 11" id="11"/>
            <p:cNvSpPr/>
            <p:nvPr/>
          </p:nvSpPr>
          <p:spPr>
            <a:xfrm flipH="false" flipV="false" rot="0">
              <a:off x="12700" y="12700"/>
              <a:ext cx="4325620" cy="6350000"/>
            </a:xfrm>
            <a:custGeom>
              <a:avLst/>
              <a:gdLst/>
              <a:ahLst/>
              <a:cxnLst/>
              <a:rect r="r" b="b" t="t" l="l"/>
              <a:pathLst>
                <a:path h="6350000" w="4325620">
                  <a:moveTo>
                    <a:pt x="2162810" y="0"/>
                  </a:moveTo>
                  <a:cubicBezTo>
                    <a:pt x="3357880" y="0"/>
                    <a:pt x="4325620" y="1421130"/>
                    <a:pt x="4325620" y="3175000"/>
                  </a:cubicBezTo>
                  <a:cubicBezTo>
                    <a:pt x="4325620" y="4928870"/>
                    <a:pt x="3357880" y="6350000"/>
                    <a:pt x="2162810" y="6350000"/>
                  </a:cubicBezTo>
                  <a:cubicBezTo>
                    <a:pt x="967740" y="6350000"/>
                    <a:pt x="0" y="4928870"/>
                    <a:pt x="0" y="3175000"/>
                  </a:cubicBezTo>
                  <a:cubicBezTo>
                    <a:pt x="0" y="1421130"/>
                    <a:pt x="967740" y="0"/>
                    <a:pt x="2162810" y="0"/>
                  </a:cubicBezTo>
                  <a:close/>
                </a:path>
              </a:pathLst>
            </a:custGeom>
            <a:blipFill>
              <a:blip r:embed="rId6"/>
              <a:stretch>
                <a:fillRect l="-60099" t="0" r="-60099" b="0"/>
              </a:stretch>
            </a:blipFill>
          </p:spPr>
        </p:sp>
        <p:sp>
          <p:nvSpPr>
            <p:cNvPr name="Freeform 12" id="12"/>
            <p:cNvSpPr/>
            <p:nvPr/>
          </p:nvSpPr>
          <p:spPr>
            <a:xfrm flipH="false" flipV="false" rot="0">
              <a:off x="0" y="0"/>
              <a:ext cx="4352290" cy="6375400"/>
            </a:xfrm>
            <a:custGeom>
              <a:avLst/>
              <a:gdLst/>
              <a:ahLst/>
              <a:cxnLst/>
              <a:rect r="r" b="b" t="t" l="l"/>
              <a:pathLst>
                <a:path h="6375400" w="4352290">
                  <a:moveTo>
                    <a:pt x="2175510" y="6375400"/>
                  </a:moveTo>
                  <a:cubicBezTo>
                    <a:pt x="1593850" y="6375400"/>
                    <a:pt x="1046480" y="6042660"/>
                    <a:pt x="635000" y="5439410"/>
                  </a:cubicBezTo>
                  <a:cubicBezTo>
                    <a:pt x="226060" y="4838700"/>
                    <a:pt x="0" y="4038600"/>
                    <a:pt x="0" y="3187700"/>
                  </a:cubicBezTo>
                  <a:cubicBezTo>
                    <a:pt x="0" y="2336800"/>
                    <a:pt x="226060" y="1536700"/>
                    <a:pt x="636270" y="935990"/>
                  </a:cubicBezTo>
                  <a:cubicBezTo>
                    <a:pt x="1046480" y="332740"/>
                    <a:pt x="1593850" y="0"/>
                    <a:pt x="2175510" y="0"/>
                  </a:cubicBezTo>
                  <a:cubicBezTo>
                    <a:pt x="2757170" y="0"/>
                    <a:pt x="3304540" y="332740"/>
                    <a:pt x="3716020" y="935990"/>
                  </a:cubicBezTo>
                  <a:cubicBezTo>
                    <a:pt x="4126230" y="1536700"/>
                    <a:pt x="4352290" y="2336800"/>
                    <a:pt x="4352290" y="3187700"/>
                  </a:cubicBezTo>
                  <a:cubicBezTo>
                    <a:pt x="4352290" y="4038600"/>
                    <a:pt x="4126230" y="4838700"/>
                    <a:pt x="3716020" y="5439410"/>
                  </a:cubicBezTo>
                  <a:cubicBezTo>
                    <a:pt x="3304540" y="6042660"/>
                    <a:pt x="2758440" y="6375400"/>
                    <a:pt x="2175510" y="6375400"/>
                  </a:cubicBezTo>
                  <a:close/>
                  <a:moveTo>
                    <a:pt x="2175510" y="25400"/>
                  </a:moveTo>
                  <a:cubicBezTo>
                    <a:pt x="990600" y="25400"/>
                    <a:pt x="25400" y="1443990"/>
                    <a:pt x="25400" y="3187700"/>
                  </a:cubicBezTo>
                  <a:cubicBezTo>
                    <a:pt x="25400" y="4931410"/>
                    <a:pt x="990600" y="6350000"/>
                    <a:pt x="2175510" y="6350000"/>
                  </a:cubicBezTo>
                  <a:cubicBezTo>
                    <a:pt x="3360420" y="6350000"/>
                    <a:pt x="4325620" y="4931410"/>
                    <a:pt x="4325620" y="3187700"/>
                  </a:cubicBezTo>
                  <a:cubicBezTo>
                    <a:pt x="4325620" y="1443990"/>
                    <a:pt x="3361690" y="25400"/>
                    <a:pt x="2175510" y="25400"/>
                  </a:cubicBezTo>
                  <a:close/>
                </a:path>
              </a:pathLst>
            </a:custGeom>
            <a:solidFill>
              <a:srgbClr val="EBFDE7"/>
            </a:solidFill>
          </p:spPr>
        </p:sp>
      </p:grpSp>
      <p:grpSp>
        <p:nvGrpSpPr>
          <p:cNvPr name="Group 13" id="13"/>
          <p:cNvGrpSpPr/>
          <p:nvPr/>
        </p:nvGrpSpPr>
        <p:grpSpPr>
          <a:xfrm rot="0">
            <a:off x="1782635" y="2458245"/>
            <a:ext cx="9646075" cy="5370511"/>
            <a:chOff x="0" y="0"/>
            <a:chExt cx="12861433" cy="7160681"/>
          </a:xfrm>
        </p:grpSpPr>
        <p:sp>
          <p:nvSpPr>
            <p:cNvPr name="TextBox 14" id="14"/>
            <p:cNvSpPr txBox="true"/>
            <p:nvPr/>
          </p:nvSpPr>
          <p:spPr>
            <a:xfrm rot="0">
              <a:off x="0" y="0"/>
              <a:ext cx="12861433" cy="1727200"/>
            </a:xfrm>
            <a:prstGeom prst="rect">
              <a:avLst/>
            </a:prstGeom>
          </p:spPr>
          <p:txBody>
            <a:bodyPr anchor="t" rtlCol="false" tIns="0" lIns="0" bIns="0" rIns="0">
              <a:spAutoFit/>
            </a:bodyPr>
            <a:lstStyle/>
            <a:p>
              <a:pPr>
                <a:lnSpc>
                  <a:spcPts val="10200"/>
                </a:lnSpc>
              </a:pPr>
              <a:r>
                <a:rPr lang="en-US" sz="8500">
                  <a:solidFill>
                    <a:srgbClr val="6D65C6"/>
                  </a:solidFill>
                  <a:latin typeface="Kalam Bold"/>
                </a:rPr>
                <a:t>Day 2: Activity</a:t>
              </a:r>
              <a:r>
                <a:rPr lang="en-US" sz="8500">
                  <a:solidFill>
                    <a:srgbClr val="6D65C6"/>
                  </a:solidFill>
                  <a:latin typeface="Kalam Bold"/>
                </a:rPr>
                <a:t> </a:t>
              </a:r>
            </a:p>
          </p:txBody>
        </p:sp>
        <p:sp>
          <p:nvSpPr>
            <p:cNvPr name="TextBox 15" id="15"/>
            <p:cNvSpPr txBox="true"/>
            <p:nvPr/>
          </p:nvSpPr>
          <p:spPr>
            <a:xfrm rot="0">
              <a:off x="0" y="1957279"/>
              <a:ext cx="11287246" cy="5203402"/>
            </a:xfrm>
            <a:prstGeom prst="rect">
              <a:avLst/>
            </a:prstGeom>
          </p:spPr>
          <p:txBody>
            <a:bodyPr anchor="t" rtlCol="false" tIns="0" lIns="0" bIns="0" rIns="0">
              <a:spAutoFit/>
            </a:bodyPr>
            <a:lstStyle/>
            <a:p>
              <a:pPr>
                <a:lnSpc>
                  <a:spcPts val="4479"/>
                </a:lnSpc>
              </a:pPr>
              <a:r>
                <a:rPr lang="en-US" sz="3199">
                  <a:solidFill>
                    <a:srgbClr val="0E0E0E"/>
                  </a:solidFill>
                  <a:latin typeface="Kalam Light"/>
                </a:rPr>
                <a:t>Let’s write together in your Magical Thread Paper who are those threads that help you to soar higher and higher. Discuss in class who are those connections and why they help you to soar higher and higher. When you are ar home retell the story to your family and show them your Magical Thread Paper. </a:t>
              </a:r>
            </a:p>
          </p:txBody>
        </p:sp>
      </p:gr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FFAF6"/>
        </a:solidFill>
      </p:bgPr>
    </p:bg>
    <p:spTree>
      <p:nvGrpSpPr>
        <p:cNvPr id="1" name=""/>
        <p:cNvGrpSpPr/>
        <p:nvPr/>
      </p:nvGrpSpPr>
      <p:grpSpPr>
        <a:xfrm>
          <a:off x="0" y="0"/>
          <a:ext cx="0" cy="0"/>
          <a:chOff x="0" y="0"/>
          <a:chExt cx="0" cy="0"/>
        </a:xfrm>
      </p:grpSpPr>
      <p:sp>
        <p:nvSpPr>
          <p:cNvPr name="Freeform 2" id="2"/>
          <p:cNvSpPr/>
          <p:nvPr/>
        </p:nvSpPr>
        <p:spPr>
          <a:xfrm flipH="false" flipV="false" rot="0">
            <a:off x="1961255" y="-2017079"/>
            <a:ext cx="13902753" cy="13381400"/>
          </a:xfrm>
          <a:custGeom>
            <a:avLst/>
            <a:gdLst/>
            <a:ahLst/>
            <a:cxnLst/>
            <a:rect r="r" b="b" t="t" l="l"/>
            <a:pathLst>
              <a:path h="13381400" w="13902753">
                <a:moveTo>
                  <a:pt x="0" y="0"/>
                </a:moveTo>
                <a:lnTo>
                  <a:pt x="13902754" y="0"/>
                </a:lnTo>
                <a:lnTo>
                  <a:pt x="13902754" y="13381400"/>
                </a:lnTo>
                <a:lnTo>
                  <a:pt x="0" y="13381400"/>
                </a:lnTo>
                <a:lnTo>
                  <a:pt x="0" y="0"/>
                </a:lnTo>
                <a:close/>
              </a:path>
            </a:pathLst>
          </a:custGeom>
          <a:blipFill>
            <a:blip r:embed="rId2"/>
            <a:stretch>
              <a:fillRect l="0" t="0" r="0" b="0"/>
            </a:stretch>
          </a:blipFill>
        </p:spPr>
      </p:sp>
      <p:sp>
        <p:nvSpPr>
          <p:cNvPr name="Freeform 3" id="3"/>
          <p:cNvSpPr/>
          <p:nvPr/>
        </p:nvSpPr>
        <p:spPr>
          <a:xfrm flipH="false" flipV="false" rot="0">
            <a:off x="562172" y="-668293"/>
            <a:ext cx="2446436" cy="4114800"/>
          </a:xfrm>
          <a:custGeom>
            <a:avLst/>
            <a:gdLst/>
            <a:ahLst/>
            <a:cxnLst/>
            <a:rect r="r" b="b" t="t" l="l"/>
            <a:pathLst>
              <a:path h="4114800" w="2446436">
                <a:moveTo>
                  <a:pt x="0" y="0"/>
                </a:moveTo>
                <a:lnTo>
                  <a:pt x="2446436" y="0"/>
                </a:lnTo>
                <a:lnTo>
                  <a:pt x="244643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864009" y="6950278"/>
            <a:ext cx="2423991" cy="4114800"/>
          </a:xfrm>
          <a:custGeom>
            <a:avLst/>
            <a:gdLst/>
            <a:ahLst/>
            <a:cxnLst/>
            <a:rect r="r" b="b" t="t" l="l"/>
            <a:pathLst>
              <a:path h="4114800" w="2423991">
                <a:moveTo>
                  <a:pt x="0" y="0"/>
                </a:moveTo>
                <a:lnTo>
                  <a:pt x="2423991" y="0"/>
                </a:lnTo>
                <a:lnTo>
                  <a:pt x="242399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402694" y="686093"/>
            <a:ext cx="17482613" cy="1996578"/>
          </a:xfrm>
          <a:prstGeom prst="rect">
            <a:avLst/>
          </a:prstGeom>
        </p:spPr>
        <p:txBody>
          <a:bodyPr anchor="t" rtlCol="false" tIns="0" lIns="0" bIns="0" rIns="0">
            <a:spAutoFit/>
          </a:bodyPr>
          <a:lstStyle/>
          <a:p>
            <a:pPr algn="ctr">
              <a:lnSpc>
                <a:spcPts val="14282"/>
              </a:lnSpc>
            </a:pPr>
            <a:r>
              <a:rPr lang="en-US" sz="17003">
                <a:solidFill>
                  <a:srgbClr val="22423D"/>
                </a:solidFill>
                <a:latin typeface="Moontime"/>
              </a:rPr>
              <a:t>Day 3: Classroom Contract</a:t>
            </a:r>
          </a:p>
        </p:txBody>
      </p:sp>
      <p:sp>
        <p:nvSpPr>
          <p:cNvPr name="TextBox 6" id="6"/>
          <p:cNvSpPr txBox="true"/>
          <p:nvPr/>
        </p:nvSpPr>
        <p:spPr>
          <a:xfrm rot="0">
            <a:off x="0" y="2342515"/>
            <a:ext cx="18288000" cy="5506720"/>
          </a:xfrm>
          <a:prstGeom prst="rect">
            <a:avLst/>
          </a:prstGeom>
        </p:spPr>
        <p:txBody>
          <a:bodyPr anchor="t" rtlCol="false" tIns="0" lIns="0" bIns="0" rIns="0">
            <a:spAutoFit/>
          </a:bodyPr>
          <a:lstStyle/>
          <a:p>
            <a:pPr algn="ctr">
              <a:lnSpc>
                <a:spcPts val="7279"/>
              </a:lnSpc>
            </a:pPr>
            <a:r>
              <a:rPr lang="en-US" sz="5199">
                <a:solidFill>
                  <a:srgbClr val="22423D"/>
                </a:solidFill>
                <a:latin typeface="Canva Sans 2 Bold"/>
              </a:rPr>
              <a:t>After agreeing with the rules and responsabilities that bounds us together in this classroom and agree to comply with them, please decorate your kite and put it in the door. The door is our classroom contract: we are here to grow together as the best person we can be, soaring to new heights with His Love. </a:t>
            </a:r>
          </a:p>
        </p:txBody>
      </p:sp>
      <p:sp>
        <p:nvSpPr>
          <p:cNvPr name="TextBox 7" id="7"/>
          <p:cNvSpPr txBox="true"/>
          <p:nvPr/>
        </p:nvSpPr>
        <p:spPr>
          <a:xfrm rot="0">
            <a:off x="402694" y="8114052"/>
            <a:ext cx="17482613" cy="2082527"/>
          </a:xfrm>
          <a:prstGeom prst="rect">
            <a:avLst/>
          </a:prstGeom>
        </p:spPr>
        <p:txBody>
          <a:bodyPr anchor="t" rtlCol="false" tIns="0" lIns="0" bIns="0" rIns="0">
            <a:spAutoFit/>
          </a:bodyPr>
          <a:lstStyle/>
          <a:p>
            <a:pPr algn="ctr">
              <a:lnSpc>
                <a:spcPts val="15614"/>
              </a:lnSpc>
            </a:pPr>
            <a:r>
              <a:rPr lang="en-US" sz="15614">
                <a:solidFill>
                  <a:srgbClr val="FF9E5E"/>
                </a:solidFill>
                <a:latin typeface="Barlow SemiCondensed Heavy"/>
              </a:rPr>
              <a:t>WELCOME TO CLASS!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DAFpeYyP0Vk</dc:identifier>
  <dcterms:modified xsi:type="dcterms:W3CDTF">2011-08-01T06:04:30Z</dcterms:modified>
  <cp:revision>1</cp:revision>
  <dc:title>The Kite With The Magical Thread</dc:title>
</cp:coreProperties>
</file>