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3206-63A1-48DA-A439-275F496D3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8ED50-2B42-4034-8FCD-663F5401C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BAF53-31A7-4F04-A2D4-52DC8261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8388C-36CB-42AC-A7E9-6D25FECA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9C8AC-F123-49C7-B6FA-BFB70949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6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D89B-BA35-4D7B-9CD3-47511043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3F157-ECEC-4407-9260-A17FF825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AFD21-B6D3-45B0-AA36-C3C42BD0A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2DEE4-7B09-47BD-B5DE-6C6229EC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5C8FF-4002-4ABA-A9FD-35E6BE2B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0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10557-124D-431A-BFAD-B4701CD68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99FD8-1537-46D8-BB35-5A24DAADD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066FC-D06D-4E28-A480-0071C9272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662E9-93CD-4F6E-94FF-B75871EB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A8EE3-3F78-4ECD-8F26-66F5DC27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4AA3-DD9B-44B5-8738-17A85049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7D716-EC35-4BED-B61D-2BFBE1A4F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BF5BA-9F69-4E0C-997D-CAACCB88E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DD0A-E336-441E-BBF0-2CD35AD84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BD489-029E-4126-B33F-F1E6C7896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2FAA0-A011-4AAE-8CF1-D03A473E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2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C0278-F7C6-4926-83B6-511B579C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E7DB4-E57C-4B96-8C40-D7B76B732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C2C7E-6BF1-4C0F-9250-DCE03B5AE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2F55F-A1A0-47C8-A922-21472E06F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3836-8686-468D-A5C3-5B9A83045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2BAB7-C512-459F-A054-190BD12F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C99D6-B6C4-4299-B22B-849C2DCB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4AA8D-EDF2-4B1A-890C-4972A1AD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3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B2A24-071C-4B2E-AFE0-B00FFE59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7553D-BB75-4387-BD28-41A65FE6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BEE21A-7B1C-47C6-8575-A0189E6E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7F6FA-E69A-437A-8591-EA780FFD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A94EBC-DA4A-4E22-92A2-730FBCBEE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1381A-733A-48C2-97BB-5E0DA118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3AA6D-1D5C-4F71-8607-A19C6667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0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ED8A9-10B4-45D8-910C-4ED718616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44A44-A456-4F4F-8766-2AB58078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0A991-C5B8-4FAA-8AC4-B7D2D001D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C5D0D-9F1F-410C-B9FF-6FFAAF09D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5A6F4-C383-4E93-A365-8F7713D25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F7662-F0AA-4F64-9B0F-0DD0DD60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5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A511-4700-468A-B5FD-B0439BA74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886301-67D4-42FA-B3E3-6A21E3BB9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4D452-AF90-4414-8963-4BD372A9E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5A69B-3CC4-46E9-A064-C78725949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36306-4301-4CF8-94B7-8F56D576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8B5A8-7156-4A12-833C-FDFB54258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2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2397-BB5E-406D-9C58-8367C4A7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E69B8D-30F1-4166-A390-55BC9165A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C2797-71DA-416B-B715-2A862347B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B94DA-F2B9-4139-B180-9D6D34080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8AF28-F29D-401D-851C-16DEA4EF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2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DAC60-3F20-4705-B50A-90DC2DBC6D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9D074-658F-4A31-B1F4-D1DD47604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56A3A-4185-4C52-A9A4-91DF9312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C392E-D02F-4462-B1E7-F2D8FF29B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05ECB-5D75-4960-8FC7-F0B91090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8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772DEC-BA87-462D-9A4A-8A64552C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0696C-D9E8-41CE-85D2-5635C6B3A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B74FD-A0C3-4235-90F1-B61C1DC28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5A4DA-7E2C-4695-9A93-6FDFD3566F8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6FFD8-E582-4A33-BCB7-A5DB112DD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A370E-AF7A-488A-9195-06B71DD58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EC297-1C35-404D-8E98-D5C83886D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9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0F034-73E1-4CA3-875E-A3B3EB44AC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81F96-8D4C-42DC-BDA6-D46F947441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DFC8416-0FAA-4359-9866-46D510A06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4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6430-3510-4D34-8967-471ED436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996AD6A-1FDD-4D5E-ACA3-74C585EAC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7827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9E273-B874-4715-BDCA-91580E6D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, text, letter&#10;&#10;Description automatically generated">
            <a:extLst>
              <a:ext uri="{FF2B5EF4-FFF2-40B4-BE49-F238E27FC236}">
                <a16:creationId xmlns:a16="http://schemas.microsoft.com/office/drawing/2014/main" id="{06ED126B-C3E2-41F7-AA91-90034BE1C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0946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2A7A-9DCB-4F7C-94F8-63D8AF9A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FA29155-4691-4AAA-937D-819D6921E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9886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6C3C-07E6-43D4-9013-1BD385F1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4B30E5B-BF5E-420E-83AE-AC5B81587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1736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DB6D-FBAC-48A0-BA57-710D6233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, email&#10;&#10;Description automatically generated">
            <a:extLst>
              <a:ext uri="{FF2B5EF4-FFF2-40B4-BE49-F238E27FC236}">
                <a16:creationId xmlns:a16="http://schemas.microsoft.com/office/drawing/2014/main" id="{604DEE1A-FAB6-4C61-8F43-C88F81BD3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0313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BB6D2-FF98-44D0-81D4-8E804AA5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27373EE-27C8-4FC9-947B-029D63FBC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42017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1997-7D55-45A1-B1F1-43271D0F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DAC52009-5225-45A7-951F-CBC6F1611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57476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54151-0A95-4D3B-B009-790239BF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5509802-91C2-4E9F-AD75-E0E57EC27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213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960B1-DB4D-4F26-AC85-93D786833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email&#10;&#10;Description automatically generated">
            <a:extLst>
              <a:ext uri="{FF2B5EF4-FFF2-40B4-BE49-F238E27FC236}">
                <a16:creationId xmlns:a16="http://schemas.microsoft.com/office/drawing/2014/main" id="{033FBC26-B5EF-423C-816D-B271F965F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7258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FC979-56EE-4FFC-A8B6-B7383109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A999F90E-D8B0-45D5-8017-00F128342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3173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DFF7-0455-4964-B369-234317BC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275D3A3B-F728-45B3-BE90-457AF3842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80587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A29C6-6389-4960-ADB3-4E0E91D3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958D931-27A4-4430-935A-E39FA037A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97971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D139-407B-4A80-A4CF-700E4CBF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412333C-562E-413A-877C-03F3E5ED2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5164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03C9-BE0B-4ADF-BD9D-5D42D85B1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F9A0383-8BE7-4D0D-A935-1C3058A9C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5146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77AAD-7261-4522-A6A7-1DB388AF8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0EBC9C2-60E6-46C4-8FD4-EF3B1BC25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20595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A67B5-D052-42BD-883A-42D4B68B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889F578-DF03-4899-94FB-1CF309F80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87762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12E05-A137-410D-AEC3-4F13F4FD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A45E1626-916E-4A74-8BCB-1FE764ECD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50871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1871-F070-405A-B080-6833670D8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61DB166B-209A-470E-B562-525353EEA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19760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5605-D019-4A37-852A-A6ECEDB4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3D25827-3E1C-4367-B7F9-6956B0324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73315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B970-0851-49F8-8F7C-38468049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, email&#10;&#10;Description automatically generated">
            <a:extLst>
              <a:ext uri="{FF2B5EF4-FFF2-40B4-BE49-F238E27FC236}">
                <a16:creationId xmlns:a16="http://schemas.microsoft.com/office/drawing/2014/main" id="{DB4A3788-81D6-4B21-8E46-1C348EA2B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50516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5698-641D-4A7F-9B41-429DBAEC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, email&#10;&#10;Description automatically generated">
            <a:extLst>
              <a:ext uri="{FF2B5EF4-FFF2-40B4-BE49-F238E27FC236}">
                <a16:creationId xmlns:a16="http://schemas.microsoft.com/office/drawing/2014/main" id="{2952D111-A1AD-4267-93B4-1ADB54E01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89151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6D86-2DCA-4CCF-A48F-AC485246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D5A3605E-BDF8-448E-B869-8BAA7DB73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61037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CFF4D-3510-414E-8AA7-817CA6D1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B3BC06E-697D-4325-A05B-151B44210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21739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C6151-CA7A-429F-AC02-B4FCE7E6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8FD0F27B-262C-476C-AF34-1DA5F8D971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26027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2435-77C0-4237-A439-DEC81459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AEEBCEBA-D185-4BCB-8865-72FE8F59C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89288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6A65-EDE1-45C9-80D3-F8346535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03C4748-62A8-4069-855A-F2D860039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717923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8973-45A2-4BA0-AE99-F62A4D6D5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9212DE0-DB44-4F5E-AF3E-E7AA4ACE3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47901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C78F4-FBE2-4670-8C0E-7199835B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DAD6DF5-4EDD-4704-B2A8-C38FB24BA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52956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AFDA-C875-4FC6-8940-6CE78E474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FDCAD5F-343C-4FE7-8710-9B259E2A9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2321424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05A8-8DAF-4B9C-BCF6-0EC53DF01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F506B84-E35F-4C57-8916-EA46D3EFE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275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04479-49F9-4094-9D1D-1F986809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7F9C7D7-8E36-4CB2-812F-2FAAFA68A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46591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7206-DC6E-4300-B602-D1A10DB4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CC17C8E-0890-4E6F-AC8A-4F33E03E9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14073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A165-99D8-48F1-8F5C-C5FCEDB4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19987A5-CBC4-4281-A003-7B2F005AB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92339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8121-65F4-4096-911F-B679CBF42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DC71A3C-02CB-4B6A-8406-79AF0DB9F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918905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EC55-B884-42CD-B032-6D8E06338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62EE7256-CAF1-42CD-B8AA-E50A7D3A5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25258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2BF9-5359-4A30-9EB7-C517AC85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961E660-72E0-4323-8008-70126EA50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702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DAMARIS MONTES</dc:creator>
  <cp:lastModifiedBy>DAMARIS MONTES</cp:lastModifiedBy>
  <cp:revision>1</cp:revision>
  <dcterms:created xsi:type="dcterms:W3CDTF">2021-11-28T21:27:12Z</dcterms:created>
  <dcterms:modified xsi:type="dcterms:W3CDTF">2021-11-28T21:39:52Z</dcterms:modified>
</cp:coreProperties>
</file>