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7" r:id="rId28"/>
    <p:sldId id="288" r:id="rId29"/>
    <p:sldId id="289" r:id="rId30"/>
    <p:sldId id="290" r:id="rId31"/>
    <p:sldId id="291" r:id="rId32"/>
    <p:sldId id="292" r:id="rId33"/>
  </p:sldIdLst>
  <p:sldSz cx="12192000" cy="6858000"/>
  <p:notesSz cx="9236075" cy="6950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A1194-975C-4745-94F4-1995CF7F6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282125-5522-4E90-9ACE-C86EB4AE7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E0778-28EC-4BE1-B020-B08BDDA13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68E0-1091-44BE-A15E-EAA73534549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A3F75-224B-421D-9115-54ADA01D2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D02AC-8C35-4D78-B377-AAB1C2671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FFCB9-B953-4DB5-89D9-002C32C7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48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28B26-0174-469B-9391-11BB9FEE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94250-6AC4-44AD-BEF1-D66AD78E4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81797-F403-4F54-ABDD-5BA0179CB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68E0-1091-44BE-A15E-EAA73534549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5F4FE-2975-47AF-AC0F-46EAA650B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E93F3-9E15-4434-B17A-9D8B5074C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FFCB9-B953-4DB5-89D9-002C32C7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64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D2322-170C-4DE2-AB21-B35A2663A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3980C-7A33-4589-A1B6-A2EB84CDF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7FB64-8736-4879-9C79-B659B68DD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68E0-1091-44BE-A15E-EAA73534549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BB4C9-901A-4DD5-8A4E-0B1F7452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F337-1884-49F6-8E9F-ED72F8CC6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FFCB9-B953-4DB5-89D9-002C32C7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54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37C27-A940-4A27-9BB2-3460C662D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B9BEF-3E5C-4787-8C05-942CD8947B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BE9E84-F5B7-4785-9E04-D1C900326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A3203B-01C2-471B-9F1F-4C258E273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68E0-1091-44BE-A15E-EAA73534549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DDB0C-DFAC-462E-B356-4EE58A36C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07F47-0C02-4E29-81C4-991F8360F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FFCB9-B953-4DB5-89D9-002C32C7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7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CB8AB-E67C-421A-B4A7-B17121B7D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E5D78-9E0C-4A7B-B35D-8E26D3BF1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869BA-DF68-49CB-BCC3-891465492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9E6A69-EFAD-41F7-9931-81BC302615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A89498-F853-44DD-8F39-A40948F59F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926F27-9443-4A70-921E-159BF0A3C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68E0-1091-44BE-A15E-EAA73534549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1DF739-3C73-4183-A31A-A3222D3FE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85710-D30A-4BE0-AD2F-7CCD2958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FFCB9-B953-4DB5-89D9-002C32C7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8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B7D7F-7D36-47D8-837E-ED4949682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B87A33-1186-40F8-BA07-FCCA2B480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68E0-1091-44BE-A15E-EAA73534549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CFD130-F63F-49E1-8558-8ACC76E9F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670122-8D4B-45F4-B56B-2F719D33E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FFCB9-B953-4DB5-89D9-002C32C7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88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BB4E5F-1CAF-46F1-BE3B-50850EF7A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68E0-1091-44BE-A15E-EAA73534549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EC1E94-8F06-476C-A594-E49E09E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FCBAD-2CCC-46EA-9674-C0ED74306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FFCB9-B953-4DB5-89D9-002C32C7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DEA85-9E69-4665-9B83-75CA2245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C4884-52A4-40D1-986B-A27D90A59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022DD-33CA-451E-BF67-9AE93BB80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C3584-39F3-4C87-A197-A529201CB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68E0-1091-44BE-A15E-EAA73534549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94E8F3-B485-425A-ABEB-EEEA4F25E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51A32-1927-4256-BA9A-31CF49A56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FFCB9-B953-4DB5-89D9-002C32C7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90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96718-7637-4B2F-9A60-C71F8BE15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53BCFC-85C2-4DA2-B42E-35A3177D45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5342A-0858-431C-9367-1CF0CD78F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66E97-217D-42E3-90BB-7A5F12F0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68E0-1091-44BE-A15E-EAA73534549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9B81FD-C8E5-4BD9-A4AD-36B74BBA9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3A5C34-DE0B-4B49-8B8D-0715430B0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FFCB9-B953-4DB5-89D9-002C32C7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2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36756-961C-451F-B3FB-EC091DD3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9C8E2A-E277-48F0-930E-C12382E71B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FBB49-1211-48EF-9AE6-93305F99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68E0-1091-44BE-A15E-EAA73534549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2F136-2723-4D22-B93F-E4D97199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FEFDA-A67C-4A78-A620-95DAE2699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FFCB9-B953-4DB5-89D9-002C32C7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03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5AC96B-C76E-4E36-A8FB-1D1841B702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ABFE44-6B85-4290-9600-1D4034044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2187B-CB9C-4FBB-8344-4E03E75E5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168E0-1091-44BE-A15E-EAA73534549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79063-0699-4868-9BD7-676DBD1DF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BBBE1-44F5-465F-8017-4454546BB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FFCB9-B953-4DB5-89D9-002C32C7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04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18B5D3-DA13-406B-9C68-6AC7FCD8C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4071-7976-42C2-BB3C-05701F367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82A8A-AD93-4767-AAE2-BF9873B96A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168E0-1091-44BE-A15E-EAA73534549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F3462-7875-4AF3-8D15-4E6A1A6690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B1EA3-477A-48D2-B854-27B5C8BD7C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FFCB9-B953-4DB5-89D9-002C32C7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7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B218D-D893-49A1-970F-2236E21C3E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8C760-2CA6-49EB-B4FE-E24F8D835C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63A5D795-5D0C-47DF-B49A-1F9218790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9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27159-ACAA-4EA9-B80C-A394886A0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9E7521E-11CA-47C9-B7C2-8741BD0DE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621229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040C3-DF26-449A-A22F-86DE0FB86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FA4EE82-61C5-4180-AF7D-8F39F20E8C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2744137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F746D-04E2-45AF-AE43-00136E2FD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18C7651-2CE1-4C9A-8759-F7CCE99897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094597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1D84A-5170-475F-8E66-7F63222CB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BDE7CEAE-C788-4C33-95F4-FD24DFD12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663066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8BC34-DD57-4B00-9A5E-6351B5446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E6C2C67-0141-4AC5-8D9B-EF5B4AE941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3503589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A4F2D-DB81-470A-AF14-F93798F1D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4FE0B48-B147-4796-A8A3-1D93FEEA2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1787332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C6DAF-D4DB-4110-8196-E5B1AA6AA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92388E4-E46A-43D2-8BB1-FBA9F67E40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183466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0381D-A106-44F9-A001-49CB4E7F1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7D27C73-8478-445A-9234-A273B7835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2532198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3B978-46C5-4810-9B57-825B2B37A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7E83D81-B083-48A3-A045-E23CA8DD9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578549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C2982-36F2-4624-A378-CA5F08AEE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1DA3F4F3-BBEF-4324-8264-EB87C2BE9D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99387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50678-A424-48DF-A83D-423042CFB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F6718BA-F6E7-4405-B1D4-4BA28EC64B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580798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34401-3B57-4B20-BF0F-685976798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350EAA1-12A5-4A54-A20F-C3BE2890F4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88273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D5BF2-EE70-4D2B-B007-DEE8CB78E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A892568-3C65-4223-8959-0E9A9D6E4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042195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CF167-06F5-4EEE-9F25-611280A80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9D9F9C3-CDBB-4B85-AABD-FD9EE82A52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2435348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7140-D5E8-4C85-A623-E5B67AD0D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shape&#10;&#10;Description automatically generated">
            <a:extLst>
              <a:ext uri="{FF2B5EF4-FFF2-40B4-BE49-F238E27FC236}">
                <a16:creationId xmlns:a16="http://schemas.microsoft.com/office/drawing/2014/main" id="{8E7C6AAF-1E46-48B6-AF5E-02BBB4ED5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4285187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62E8F-F335-458D-8A41-6117A4A12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Diagram, text&#10;&#10;Description automatically generated">
            <a:extLst>
              <a:ext uri="{FF2B5EF4-FFF2-40B4-BE49-F238E27FC236}">
                <a16:creationId xmlns:a16="http://schemas.microsoft.com/office/drawing/2014/main" id="{BECA4A61-90A7-456A-93AE-20360C4A09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255217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0AF5B-F11B-4207-A13F-A7A903420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3799E55-98FF-4928-9FF7-190EFEB6AB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305919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D8E80-C201-4E59-A29C-2EF26830F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Text&#10;&#10;Description automatically generated">
            <a:extLst>
              <a:ext uri="{FF2B5EF4-FFF2-40B4-BE49-F238E27FC236}">
                <a16:creationId xmlns:a16="http://schemas.microsoft.com/office/drawing/2014/main" id="{AA3DFFBF-D369-49B9-AB38-521986EB53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560956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BBEC6-65C8-4697-BE7A-96059C31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Diagram, text&#10;&#10;Description automatically generated">
            <a:extLst>
              <a:ext uri="{FF2B5EF4-FFF2-40B4-BE49-F238E27FC236}">
                <a16:creationId xmlns:a16="http://schemas.microsoft.com/office/drawing/2014/main" id="{DFFE155A-587B-4391-88C3-25E42ABAB9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4072859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C2A30-97AF-4453-BCA7-68353222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96CDA87-677B-429B-99D5-1B3DB1ABDE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2400028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34EF6-1083-4D69-BA70-9C9FAF713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Diagram, text&#10;&#10;Description automatically generated">
            <a:extLst>
              <a:ext uri="{FF2B5EF4-FFF2-40B4-BE49-F238E27FC236}">
                <a16:creationId xmlns:a16="http://schemas.microsoft.com/office/drawing/2014/main" id="{ACC4BBA0-91A5-4DDB-AEDE-7D1B08FD05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2403208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B3D30-3B3E-40E1-89F6-99E1A26A4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0569B8A-EC0A-4EA4-B017-351F1E4241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2926838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677A4-BE63-452D-87A7-B699174C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2FBF932-EBF4-4BF9-9A9F-093D752EC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345667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EDD81-7D71-4205-84A5-E2DC522D1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127AAC2A-D80D-4EAC-8638-19405419B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2726793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AEB39-FE8B-4D10-9FD6-146007F83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Text&#10;&#10;Description automatically generated">
            <a:extLst>
              <a:ext uri="{FF2B5EF4-FFF2-40B4-BE49-F238E27FC236}">
                <a16:creationId xmlns:a16="http://schemas.microsoft.com/office/drawing/2014/main" id="{F96F0CE8-5E52-4A59-AF48-D9A628D74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9208524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A55A7-3C4A-4B82-82B8-216F463AD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7A24655-2D22-4638-A525-D08CB49F2C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993962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85179-F674-4B84-A21D-5DE93D995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6A95981-F3F0-45F9-9936-B2B957C173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2407537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FAA5E-9EA2-47A7-85FB-576CDE65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2284CA0-E6F7-4A09-9CAF-BA884A25B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1334846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54B37-9A4B-4D11-A959-CEF20B05C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88631AC-71E8-4769-9B60-CC47E2B5B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18563987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035CC-2858-4915-A869-7ED0631DE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Text&#10;&#10;Description automatically generated">
            <a:extLst>
              <a:ext uri="{FF2B5EF4-FFF2-40B4-BE49-F238E27FC236}">
                <a16:creationId xmlns:a16="http://schemas.microsoft.com/office/drawing/2014/main" id="{308EC3B6-9646-4AF3-BB8B-1859F12D56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31515557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035CC-2858-4915-A869-7ED0631DE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3CCE7A8-FD6D-4E6F-9F13-9C9504AFD8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1681377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0</Words>
  <Application>Microsoft Office PowerPoint</Application>
  <PresentationFormat>Widescreen</PresentationFormat>
  <Paragraphs>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DAMARIS MONTES</dc:creator>
  <cp:lastModifiedBy>DAMARIS MONTES</cp:lastModifiedBy>
  <cp:revision>4</cp:revision>
  <cp:lastPrinted>2021-10-26T13:02:36Z</cp:lastPrinted>
  <dcterms:created xsi:type="dcterms:W3CDTF">2021-10-24T21:37:59Z</dcterms:created>
  <dcterms:modified xsi:type="dcterms:W3CDTF">2021-10-27T21:17:00Z</dcterms:modified>
</cp:coreProperties>
</file>