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84" r:id="rId3"/>
    <p:sldId id="258" r:id="rId4"/>
    <p:sldId id="271" r:id="rId5"/>
    <p:sldId id="285" r:id="rId6"/>
    <p:sldId id="272" r:id="rId7"/>
    <p:sldId id="286" r:id="rId8"/>
    <p:sldId id="287" r:id="rId9"/>
    <p:sldId id="288" r:id="rId10"/>
    <p:sldId id="289" r:id="rId11"/>
    <p:sldId id="273" r:id="rId12"/>
    <p:sldId id="274" r:id="rId13"/>
    <p:sldId id="275" r:id="rId14"/>
    <p:sldId id="276" r:id="rId15"/>
    <p:sldId id="277" r:id="rId16"/>
    <p:sldId id="263" r:id="rId17"/>
  </p:sldIdLst>
  <p:sldSz cx="12192000" cy="6858000"/>
  <p:notesSz cx="6858000" cy="9144000"/>
  <p:defaultTextStyle>
    <a:defPPr rtl="0"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02" autoAdjust="0"/>
    <p:restoredTop sz="94660"/>
  </p:normalViewPr>
  <p:slideViewPr>
    <p:cSldViewPr snapToGrid="0">
      <p:cViewPr varScale="1">
        <p:scale>
          <a:sx n="97" d="100"/>
          <a:sy n="97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E03411-58E2-43FD-AE1D-AD77DFF8CB20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Click to edit Master text styles</a:t>
            </a:r>
          </a:p>
          <a:p>
            <a:pPr lvl="1" rtl="0"/>
            <a:r>
              <a:t>Second level</a:t>
            </a:r>
          </a:p>
          <a:p>
            <a:pPr lvl="2" rtl="0"/>
            <a:r>
              <a:t>Third level</a:t>
            </a:r>
          </a:p>
          <a:p>
            <a:pPr lvl="3" rtl="0"/>
            <a:r>
              <a:t>Fourth level</a:t>
            </a:r>
          </a:p>
          <a:p>
            <a:pPr lvl="4" rtl="0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DC57A8-AE18-4654-B6AF-04B3577165BE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_tradnl" smtClean="0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_tradnl" smtClean="0"/>
              <a:t>Clic para editar título</a:t>
            </a:r>
            <a:endParaRPr lang="x-none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‹Nr.›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 lang="x-none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‹Nr.›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rtl="0"/>
            <a:r>
              <a:rPr lang="es-ES_tradnl" smtClean="0"/>
              <a:t>Clic para editar título</a:t>
            </a:r>
            <a:endParaRPr lang="x-none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‹Nr.›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2B156B-59AE-415F-B24B-8756D48BB977}" type="slidenum">
              <a:rPr/>
              <a:pPr rtl="0"/>
              <a:t>‹Nr.›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_tradnl" smtClean="0"/>
              <a:t>Clic para editar título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_tradnl" smtClean="0"/>
              <a:t>Arrastre la imagen al marcador de posición o haga clic en el icono para agregarla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_tradnl" smtClean="0"/>
              <a:t>Haga clic para modificar el estilo de texto del patrón</a:t>
            </a:r>
          </a:p>
          <a:p>
            <a:pPr lvl="1" rtl="0"/>
            <a:r>
              <a:rPr lang="es-ES_tradnl" smtClean="0"/>
              <a:t>Segundo nivel</a:t>
            </a:r>
          </a:p>
          <a:p>
            <a:pPr lvl="2" rtl="0"/>
            <a:r>
              <a:rPr lang="es-ES_tradnl" smtClean="0"/>
              <a:t>Tercer nivel</a:t>
            </a:r>
          </a:p>
          <a:p>
            <a:pPr lvl="3" rtl="0"/>
            <a:r>
              <a:rPr lang="es-ES_tradnl" smtClean="0"/>
              <a:t>Cuarto nivel</a:t>
            </a:r>
          </a:p>
          <a:p>
            <a:pPr lvl="4" rtl="0"/>
            <a:r>
              <a:rPr lang="es-ES_tradnl" smtClean="0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‹Nr.›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x-none"/>
              <a:t>Edit Master text styles</a:t>
            </a:r>
          </a:p>
          <a:p>
            <a:pPr lvl="1" rtl="0"/>
            <a:r>
              <a:rPr lang="x-none"/>
              <a:t>Second level</a:t>
            </a:r>
          </a:p>
          <a:p>
            <a:pPr lvl="2" rtl="0"/>
            <a:r>
              <a:rPr lang="x-none"/>
              <a:t>Third level</a:t>
            </a:r>
          </a:p>
          <a:p>
            <a:pPr lvl="3" rtl="0"/>
            <a:r>
              <a:rPr lang="x-none"/>
              <a:t>Fourth level</a:t>
            </a:r>
          </a:p>
          <a:p>
            <a:pPr lvl="4" rtl="0"/>
            <a:r>
              <a:rPr lang="x-none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 rtl="0"/>
              <a:t>‹Nr.›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smtClean="0"/>
              <a:t>24/8/2016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lurb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s-ES" dirty="0" err="1"/>
              <a:t>It’s</a:t>
            </a:r>
            <a:r>
              <a:rPr lang="es-ES" dirty="0"/>
              <a:t> </a:t>
            </a:r>
            <a:r>
              <a:rPr lang="es-ES" dirty="0" err="1"/>
              <a:t>Hard</a:t>
            </a:r>
            <a:r>
              <a:rPr lang="es-ES" dirty="0"/>
              <a:t> To Be A </a:t>
            </a:r>
            <a:r>
              <a:rPr lang="es-ES" dirty="0" err="1"/>
              <a:t>Sentence</a:t>
            </a:r>
            <a:r>
              <a:rPr lang="es-ES" dirty="0"/>
              <a:t>!</a:t>
            </a:r>
            <a:endParaRPr lang="x-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s-ES" dirty="0" err="1"/>
              <a:t>Class</a:t>
            </a:r>
            <a:r>
              <a:rPr lang="es-ES" dirty="0"/>
              <a:t> Project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/>
              <a:t>Our</a:t>
            </a:r>
            <a:r>
              <a:rPr lang="es-ES" dirty="0"/>
              <a:t> Project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Learning</a:t>
            </a:r>
            <a:r>
              <a:rPr lang="es-ES" dirty="0"/>
              <a:t> </a:t>
            </a:r>
            <a:r>
              <a:rPr lang="es-ES" dirty="0" err="1" smtClean="0"/>
              <a:t>Activity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/>
              <a:t>Project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Learning</a:t>
            </a:r>
            <a:r>
              <a:rPr lang="es-ES" dirty="0"/>
              <a:t> (PBL)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learning</a:t>
            </a:r>
            <a:r>
              <a:rPr lang="es-ES" dirty="0"/>
              <a:t> </a:t>
            </a:r>
            <a:r>
              <a:rPr lang="es-ES" dirty="0" err="1"/>
              <a:t>method</a:t>
            </a:r>
            <a:r>
              <a:rPr lang="es-ES" dirty="0"/>
              <a:t> </a:t>
            </a:r>
            <a:r>
              <a:rPr lang="es-ES" dirty="0" err="1"/>
              <a:t>were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learn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creating</a:t>
            </a:r>
            <a:r>
              <a:rPr lang="es-ES" dirty="0"/>
              <a:t> a </a:t>
            </a:r>
            <a:r>
              <a:rPr lang="es-ES" dirty="0" err="1"/>
              <a:t>project</a:t>
            </a:r>
            <a:r>
              <a:rPr lang="es-ES" dirty="0"/>
              <a:t>.</a:t>
            </a:r>
          </a:p>
          <a:p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project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be </a:t>
            </a:r>
            <a:r>
              <a:rPr lang="es-ES" dirty="0" err="1"/>
              <a:t>creating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e-</a:t>
            </a:r>
            <a:r>
              <a:rPr lang="es-ES" dirty="0" err="1"/>
              <a:t>book</a:t>
            </a:r>
            <a:r>
              <a:rPr lang="es-ES" dirty="0"/>
              <a:t> </a:t>
            </a:r>
            <a:r>
              <a:rPr lang="es-ES" dirty="0" err="1"/>
              <a:t>together</a:t>
            </a:r>
            <a:r>
              <a:rPr lang="es-ES" dirty="0"/>
              <a:t>.</a:t>
            </a:r>
          </a:p>
          <a:p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learn</a:t>
            </a:r>
            <a:r>
              <a:rPr lang="es-ES" dirty="0"/>
              <a:t> more </a:t>
            </a:r>
            <a:r>
              <a:rPr lang="es-ES" dirty="0" err="1"/>
              <a:t>about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sentence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creating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e-</a:t>
            </a:r>
            <a:r>
              <a:rPr lang="es-ES" dirty="0" err="1"/>
              <a:t>book</a:t>
            </a:r>
            <a:r>
              <a:rPr lang="es-ES" dirty="0"/>
              <a:t>,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same</a:t>
            </a:r>
            <a:r>
              <a:rPr lang="es-ES" dirty="0"/>
              <a:t> </a:t>
            </a:r>
            <a:r>
              <a:rPr lang="es-ES" dirty="0" err="1"/>
              <a:t>way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author</a:t>
            </a:r>
            <a:r>
              <a:rPr lang="es-ES" dirty="0"/>
              <a:t> of </a:t>
            </a:r>
            <a:r>
              <a:rPr lang="es-ES" i="1" dirty="0" err="1"/>
              <a:t>It’s</a:t>
            </a:r>
            <a:r>
              <a:rPr lang="es-ES" i="1" dirty="0"/>
              <a:t> </a:t>
            </a:r>
            <a:r>
              <a:rPr lang="es-ES" i="1" dirty="0" err="1"/>
              <a:t>Hard</a:t>
            </a:r>
            <a:r>
              <a:rPr lang="es-ES" i="1" dirty="0"/>
              <a:t> To Be A </a:t>
            </a:r>
            <a:r>
              <a:rPr lang="es-ES" i="1" dirty="0" err="1"/>
              <a:t>Verb</a:t>
            </a:r>
            <a:r>
              <a:rPr lang="es-ES" i="1" dirty="0"/>
              <a:t>! </a:t>
            </a:r>
            <a:r>
              <a:rPr lang="es-ES" dirty="0" err="1"/>
              <a:t>teaches</a:t>
            </a:r>
            <a:r>
              <a:rPr lang="es-ES" dirty="0"/>
              <a:t> </a:t>
            </a:r>
            <a:r>
              <a:rPr lang="es-ES" dirty="0" err="1"/>
              <a:t>us</a:t>
            </a:r>
            <a:r>
              <a:rPr lang="es-ES" dirty="0"/>
              <a:t> </a:t>
            </a:r>
            <a:r>
              <a:rPr lang="es-ES" dirty="0" err="1"/>
              <a:t>about</a:t>
            </a:r>
            <a:r>
              <a:rPr lang="es-ES" dirty="0"/>
              <a:t> </a:t>
            </a:r>
            <a:r>
              <a:rPr lang="es-ES" dirty="0" err="1"/>
              <a:t>verbs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creating</a:t>
            </a:r>
            <a:r>
              <a:rPr lang="es-ES" dirty="0"/>
              <a:t> a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related</a:t>
            </a:r>
            <a:r>
              <a:rPr lang="es-ES" dirty="0"/>
              <a:t> to </a:t>
            </a:r>
            <a:r>
              <a:rPr lang="es-ES" dirty="0" err="1"/>
              <a:t>verbs</a:t>
            </a:r>
            <a:r>
              <a:rPr lang="es-ES" dirty="0"/>
              <a:t>. </a:t>
            </a:r>
          </a:p>
          <a:p>
            <a:r>
              <a:rPr lang="es-ES" dirty="0" err="1"/>
              <a:t>For</a:t>
            </a:r>
            <a:r>
              <a:rPr lang="es-ES" dirty="0"/>
              <a:t> a </a:t>
            </a:r>
            <a:r>
              <a:rPr lang="es-ES" dirty="0" smtClean="0"/>
              <a:t>PBL,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very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to be </a:t>
            </a:r>
            <a:r>
              <a:rPr lang="es-ES" dirty="0" err="1"/>
              <a:t>creative</a:t>
            </a:r>
            <a:r>
              <a:rPr lang="es-ES" dirty="0"/>
              <a:t> and to use </a:t>
            </a:r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critical</a:t>
            </a:r>
            <a:r>
              <a:rPr lang="es-ES" dirty="0"/>
              <a:t> </a:t>
            </a:r>
            <a:r>
              <a:rPr lang="es-ES" dirty="0" err="1"/>
              <a:t>thinking</a:t>
            </a:r>
            <a:r>
              <a:rPr lang="es-ES" dirty="0"/>
              <a:t> </a:t>
            </a:r>
            <a:r>
              <a:rPr lang="es-ES" dirty="0" err="1"/>
              <a:t>skills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041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smtClean="0"/>
              <a:t>are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create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smtClean="0"/>
              <a:t>e-</a:t>
            </a:r>
            <a:r>
              <a:rPr lang="es-ES" dirty="0" err="1" smtClean="0"/>
              <a:t>book</a:t>
            </a:r>
            <a:r>
              <a:rPr lang="es-ES" dirty="0"/>
              <a:t>?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design</a:t>
            </a:r>
            <a:r>
              <a:rPr lang="es-ES" dirty="0"/>
              <a:t> a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about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sentence</a:t>
            </a:r>
            <a:r>
              <a:rPr lang="es-ES" dirty="0"/>
              <a:t>. </a:t>
            </a:r>
          </a:p>
          <a:p>
            <a:r>
              <a:rPr lang="es-ES" dirty="0" err="1"/>
              <a:t>Each</a:t>
            </a:r>
            <a:r>
              <a:rPr lang="es-ES" dirty="0"/>
              <a:t> </a:t>
            </a:r>
            <a:r>
              <a:rPr lang="es-ES" dirty="0" err="1"/>
              <a:t>student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create</a:t>
            </a:r>
            <a:r>
              <a:rPr lang="es-ES" dirty="0"/>
              <a:t> </a:t>
            </a:r>
            <a:r>
              <a:rPr lang="es-ES" dirty="0" err="1"/>
              <a:t>one</a:t>
            </a:r>
            <a:r>
              <a:rPr lang="es-ES" dirty="0"/>
              <a:t> page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.</a:t>
            </a:r>
          </a:p>
          <a:p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teacher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scan</a:t>
            </a:r>
            <a:r>
              <a:rPr lang="es-ES" dirty="0"/>
              <a:t> </a:t>
            </a:r>
            <a:r>
              <a:rPr lang="es-ES" dirty="0" err="1"/>
              <a:t>each</a:t>
            </a:r>
            <a:r>
              <a:rPr lang="es-ES" dirty="0"/>
              <a:t> page and place </a:t>
            </a:r>
            <a:r>
              <a:rPr lang="es-ES" dirty="0" err="1"/>
              <a:t>it</a:t>
            </a:r>
            <a:r>
              <a:rPr lang="es-ES" dirty="0"/>
              <a:t> in a </a:t>
            </a:r>
            <a:r>
              <a:rPr lang="es-ES" dirty="0" err="1"/>
              <a:t>program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creates</a:t>
            </a:r>
            <a:r>
              <a:rPr lang="es-ES" dirty="0"/>
              <a:t> e-</a:t>
            </a:r>
            <a:r>
              <a:rPr lang="es-ES" dirty="0" err="1"/>
              <a:t>books</a:t>
            </a:r>
            <a:r>
              <a:rPr lang="es-ES" dirty="0"/>
              <a:t> </a:t>
            </a:r>
            <a:r>
              <a:rPr lang="es-ES" dirty="0" smtClean="0"/>
              <a:t>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computer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program</a:t>
            </a:r>
            <a:r>
              <a:rPr lang="es-ES" dirty="0"/>
              <a:t> can be </a:t>
            </a:r>
            <a:r>
              <a:rPr lang="es-ES" dirty="0" err="1"/>
              <a:t>downloaded</a:t>
            </a:r>
            <a:r>
              <a:rPr lang="es-ES" dirty="0"/>
              <a:t> free </a:t>
            </a:r>
            <a:r>
              <a:rPr lang="es-ES" dirty="0" smtClean="0"/>
              <a:t>at </a:t>
            </a:r>
            <a:r>
              <a:rPr lang="es-ES" dirty="0">
                <a:hlinkClick r:id="rId2"/>
              </a:rPr>
              <a:t>www.blurb.com</a:t>
            </a:r>
            <a:endParaRPr lang="es-ES" dirty="0"/>
          </a:p>
          <a:p>
            <a:r>
              <a:rPr lang="es-ES" dirty="0" err="1"/>
              <a:t>Each</a:t>
            </a:r>
            <a:r>
              <a:rPr lang="es-ES" dirty="0"/>
              <a:t> </a:t>
            </a:r>
            <a:r>
              <a:rPr lang="es-ES" dirty="0" err="1"/>
              <a:t>student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make</a:t>
            </a:r>
            <a:r>
              <a:rPr lang="es-ES" dirty="0"/>
              <a:t> a </a:t>
            </a:r>
            <a:r>
              <a:rPr lang="es-ES" dirty="0" err="1" smtClean="0"/>
              <a:t>two-paragraph</a:t>
            </a:r>
            <a:r>
              <a:rPr lang="es-ES" dirty="0" smtClean="0"/>
              <a:t> </a:t>
            </a:r>
            <a:r>
              <a:rPr lang="es-ES" dirty="0" err="1"/>
              <a:t>presentation</a:t>
            </a:r>
            <a:r>
              <a:rPr lang="es-ES" dirty="0"/>
              <a:t> </a:t>
            </a:r>
            <a:r>
              <a:rPr lang="es-ES" dirty="0" err="1"/>
              <a:t>about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page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she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he </a:t>
            </a:r>
            <a:r>
              <a:rPr lang="es-ES" dirty="0" err="1"/>
              <a:t>created</a:t>
            </a:r>
            <a:r>
              <a:rPr lang="es-ES" dirty="0"/>
              <a:t>.</a:t>
            </a:r>
          </a:p>
          <a:p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read-aloud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e-</a:t>
            </a:r>
            <a:r>
              <a:rPr lang="es-ES" dirty="0" err="1"/>
              <a:t>book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third</a:t>
            </a:r>
            <a:r>
              <a:rPr lang="es-ES" dirty="0"/>
              <a:t> grade </a:t>
            </a:r>
            <a:r>
              <a:rPr lang="es-ES" dirty="0" err="1"/>
              <a:t>students</a:t>
            </a:r>
            <a:r>
              <a:rPr lang="es-ES" dirty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/>
              <a:t>the</a:t>
            </a:r>
            <a:r>
              <a:rPr lang="es-ES" dirty="0"/>
              <a:t> Luis Muñoz Rivera </a:t>
            </a:r>
            <a:r>
              <a:rPr lang="es-ES" dirty="0" err="1"/>
              <a:t>Elementary</a:t>
            </a:r>
            <a:r>
              <a:rPr lang="es-ES" dirty="0"/>
              <a:t> </a:t>
            </a:r>
            <a:r>
              <a:rPr lang="es-ES" dirty="0" err="1"/>
              <a:t>School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1: </a:t>
            </a:r>
            <a:r>
              <a:rPr lang="es-ES" dirty="0" err="1"/>
              <a:t>Introduction</a:t>
            </a:r>
            <a:r>
              <a:rPr lang="es-ES" dirty="0"/>
              <a:t> and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Design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1,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</a:t>
            </a:r>
            <a:r>
              <a:rPr lang="es-ES" dirty="0"/>
              <a:t>introduce </a:t>
            </a:r>
            <a:r>
              <a:rPr lang="es-ES" dirty="0" err="1"/>
              <a:t>the</a:t>
            </a:r>
            <a:r>
              <a:rPr lang="es-ES" dirty="0"/>
              <a:t> PBL, so </a:t>
            </a:r>
            <a:r>
              <a:rPr lang="es-ES" dirty="0" err="1"/>
              <a:t>everyone</a:t>
            </a:r>
            <a:r>
              <a:rPr lang="es-ES" dirty="0"/>
              <a:t> can </a:t>
            </a:r>
            <a:r>
              <a:rPr lang="es-ES" dirty="0" err="1"/>
              <a:t>understand</a:t>
            </a:r>
            <a:r>
              <a:rPr lang="es-ES" dirty="0"/>
              <a:t> 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do.</a:t>
            </a:r>
          </a:p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1,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</a:t>
            </a:r>
            <a:r>
              <a:rPr lang="es-ES" dirty="0" err="1" smtClean="0"/>
              <a:t>also</a:t>
            </a:r>
            <a:r>
              <a:rPr lang="es-ES" dirty="0" smtClean="0"/>
              <a:t> </a:t>
            </a:r>
            <a:r>
              <a:rPr lang="es-ES" dirty="0" err="1"/>
              <a:t>design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 and </a:t>
            </a:r>
            <a:r>
              <a:rPr lang="es-ES" dirty="0" err="1"/>
              <a:t>assign</a:t>
            </a:r>
            <a:r>
              <a:rPr lang="es-ES" dirty="0"/>
              <a:t> a page to </a:t>
            </a:r>
            <a:r>
              <a:rPr lang="es-ES" dirty="0" err="1"/>
              <a:t>each</a:t>
            </a:r>
            <a:r>
              <a:rPr lang="es-ES" dirty="0"/>
              <a:t> </a:t>
            </a:r>
            <a:r>
              <a:rPr lang="es-ES" dirty="0" err="1"/>
              <a:t>student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to </a:t>
            </a:r>
            <a:r>
              <a:rPr lang="es-ES" dirty="0" err="1"/>
              <a:t>design</a:t>
            </a:r>
            <a:r>
              <a:rPr lang="es-ES" dirty="0"/>
              <a:t> a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following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:</a:t>
            </a:r>
          </a:p>
          <a:p>
            <a:pPr lvl="2"/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sentence</a:t>
            </a:r>
            <a:r>
              <a:rPr lang="es-ES" dirty="0"/>
              <a:t>?</a:t>
            </a:r>
          </a:p>
          <a:p>
            <a:pPr lvl="2"/>
            <a:r>
              <a:rPr lang="es-ES" dirty="0" err="1"/>
              <a:t>What</a:t>
            </a:r>
            <a:r>
              <a:rPr lang="es-ES" dirty="0"/>
              <a:t> are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characteristics</a:t>
            </a:r>
            <a:r>
              <a:rPr lang="es-ES" dirty="0"/>
              <a:t> of a </a:t>
            </a:r>
            <a:r>
              <a:rPr lang="es-ES" dirty="0" err="1"/>
              <a:t>sentence</a:t>
            </a:r>
            <a:r>
              <a:rPr lang="es-ES" dirty="0"/>
              <a:t>?</a:t>
            </a:r>
          </a:p>
          <a:p>
            <a:pPr lvl="2"/>
            <a:r>
              <a:rPr lang="es-ES" dirty="0" err="1"/>
              <a:t>What</a:t>
            </a:r>
            <a:r>
              <a:rPr lang="es-ES" dirty="0"/>
              <a:t> are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parts</a:t>
            </a:r>
            <a:r>
              <a:rPr lang="es-ES" dirty="0"/>
              <a:t> of a </a:t>
            </a:r>
            <a:r>
              <a:rPr lang="es-ES" dirty="0" err="1"/>
              <a:t>sentence</a:t>
            </a:r>
            <a:r>
              <a:rPr lang="es-ES" dirty="0"/>
              <a:t>?</a:t>
            </a:r>
          </a:p>
          <a:p>
            <a:pPr lvl="2"/>
            <a:r>
              <a:rPr lang="es-ES" dirty="0" err="1"/>
              <a:t>What</a:t>
            </a:r>
            <a:r>
              <a:rPr lang="es-ES" dirty="0"/>
              <a:t> are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kinds</a:t>
            </a:r>
            <a:r>
              <a:rPr lang="es-ES" dirty="0"/>
              <a:t> of </a:t>
            </a:r>
            <a:r>
              <a:rPr lang="es-ES" dirty="0" err="1"/>
              <a:t>sentences</a:t>
            </a:r>
            <a:r>
              <a:rPr lang="es-ES" dirty="0" smtClean="0"/>
              <a:t>?</a:t>
            </a:r>
            <a:endParaRPr lang="es-ES" dirty="0" smtClean="0"/>
          </a:p>
          <a:p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story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titled</a:t>
            </a:r>
            <a:r>
              <a:rPr lang="es-ES" dirty="0" smtClean="0"/>
              <a:t> </a:t>
            </a:r>
            <a:r>
              <a:rPr lang="es-ES" u="sng" dirty="0" err="1" smtClean="0"/>
              <a:t>It’s</a:t>
            </a:r>
            <a:r>
              <a:rPr lang="es-ES" u="sng" dirty="0" smtClean="0"/>
              <a:t> </a:t>
            </a:r>
            <a:r>
              <a:rPr lang="es-ES" u="sng" dirty="0" err="1" smtClean="0"/>
              <a:t>Hard</a:t>
            </a:r>
            <a:r>
              <a:rPr lang="es-ES" u="sng" dirty="0" smtClean="0"/>
              <a:t> To Be A </a:t>
            </a:r>
            <a:r>
              <a:rPr lang="es-ES" u="sng" dirty="0" err="1" smtClean="0"/>
              <a:t>Sentence</a:t>
            </a:r>
            <a:r>
              <a:rPr lang="es-ES" u="sng" dirty="0" smtClean="0"/>
              <a:t>!</a:t>
            </a:r>
          </a:p>
          <a:p>
            <a:r>
              <a:rPr lang="es-ES" dirty="0" err="1"/>
              <a:t>Homework</a:t>
            </a:r>
            <a:r>
              <a:rPr lang="es-ES" dirty="0"/>
              <a:t>: </a:t>
            </a:r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search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internet </a:t>
            </a:r>
            <a:r>
              <a:rPr lang="es-ES" dirty="0" err="1"/>
              <a:t>images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visualizing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characters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955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/>
              <a:t>Example</a:t>
            </a:r>
            <a:r>
              <a:rPr lang="es-ES" dirty="0"/>
              <a:t> of Character </a:t>
            </a:r>
            <a:r>
              <a:rPr lang="es-ES" dirty="0" err="1"/>
              <a:t>Design</a:t>
            </a:r>
            <a:endParaRPr lang="x-none" dirty="0"/>
          </a:p>
        </p:txBody>
      </p:sp>
      <p:pic>
        <p:nvPicPr>
          <p:cNvPr id="9" name="Picture Placeholder 8" descr="Three young children in raincoats holding hands and playing outside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Character: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Sentence</a:t>
            </a:r>
            <a:endParaRPr lang="en-US" dirty="0"/>
          </a:p>
        </p:txBody>
      </p:sp>
      <p:pic>
        <p:nvPicPr>
          <p:cNvPr id="5" name="Marcador de 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2" b="5752"/>
          <a:stretch>
            <a:fillRect/>
          </a:stretch>
        </p:blipFill>
        <p:spPr>
          <a:xfrm>
            <a:off x="836613" y="1031195"/>
            <a:ext cx="5943600" cy="45612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8246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2: Character </a:t>
            </a:r>
            <a:r>
              <a:rPr lang="es-ES" dirty="0" err="1"/>
              <a:t>Design</a:t>
            </a:r>
            <a:r>
              <a:rPr lang="es-ES" dirty="0"/>
              <a:t> and Page </a:t>
            </a:r>
            <a:r>
              <a:rPr lang="es-ES" dirty="0" err="1"/>
              <a:t>Design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2,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decide 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/>
              <a:t>visualize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characters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.</a:t>
            </a:r>
          </a:p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2,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also</a:t>
            </a:r>
            <a:r>
              <a:rPr lang="es-ES" dirty="0"/>
              <a:t> </a:t>
            </a:r>
            <a:r>
              <a:rPr lang="es-ES" dirty="0" err="1"/>
              <a:t>design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smtClean="0"/>
              <a:t>page</a:t>
            </a:r>
          </a:p>
          <a:p>
            <a:r>
              <a:rPr lang="es-ES" dirty="0" err="1" smtClean="0"/>
              <a:t>Homework</a:t>
            </a:r>
          </a:p>
          <a:p>
            <a:pPr lvl="1"/>
            <a:r>
              <a:rPr lang="es-ES" dirty="0" err="1" smtClean="0"/>
              <a:t>Each</a:t>
            </a:r>
            <a:r>
              <a:rPr lang="es-ES" dirty="0" smtClean="0"/>
              <a:t> </a:t>
            </a:r>
            <a:r>
              <a:rPr lang="es-ES" dirty="0" err="1" smtClean="0"/>
              <a:t>student</a:t>
            </a:r>
            <a:r>
              <a:rPr lang="es-ES" dirty="0" smtClean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</a:t>
            </a:r>
            <a:r>
              <a:rPr lang="es-ES" dirty="0" err="1" smtClean="0"/>
              <a:t>draw</a:t>
            </a:r>
            <a:r>
              <a:rPr lang="es-ES" dirty="0" smtClean="0"/>
              <a:t>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her</a:t>
            </a:r>
            <a:r>
              <a:rPr lang="es-ES" dirty="0" smtClean="0"/>
              <a:t> page in </a:t>
            </a:r>
            <a:r>
              <a:rPr lang="es-ES" dirty="0" err="1" smtClean="0"/>
              <a:t>pencil</a:t>
            </a:r>
            <a:r>
              <a:rPr lang="es-ES" dirty="0" smtClean="0"/>
              <a:t>.</a:t>
            </a:r>
          </a:p>
          <a:p>
            <a:pPr lvl="2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drawing</a:t>
            </a:r>
            <a:r>
              <a:rPr lang="es-ES" dirty="0" smtClean="0"/>
              <a:t> </a:t>
            </a:r>
            <a:r>
              <a:rPr lang="es-ES" dirty="0" err="1" smtClean="0"/>
              <a:t>must</a:t>
            </a:r>
            <a:r>
              <a:rPr lang="es-ES" dirty="0" smtClean="0"/>
              <a:t> be </a:t>
            </a:r>
            <a:r>
              <a:rPr lang="es-ES" dirty="0" err="1" smtClean="0"/>
              <a:t>proportional</a:t>
            </a:r>
            <a:r>
              <a:rPr lang="es-ES" dirty="0" smtClean="0"/>
              <a:t> to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whole</a:t>
            </a:r>
            <a:r>
              <a:rPr lang="es-ES" dirty="0" smtClean="0"/>
              <a:t> page.</a:t>
            </a:r>
          </a:p>
          <a:p>
            <a:pPr lvl="1"/>
            <a:r>
              <a:rPr lang="es-ES" dirty="0" err="1" smtClean="0"/>
              <a:t>Each</a:t>
            </a:r>
            <a:r>
              <a:rPr lang="es-ES" dirty="0" smtClean="0"/>
              <a:t> </a:t>
            </a:r>
            <a:r>
              <a:rPr lang="es-ES" dirty="0" err="1" smtClean="0"/>
              <a:t>student</a:t>
            </a:r>
            <a:r>
              <a:rPr lang="es-ES" dirty="0" smtClean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decide </a:t>
            </a:r>
            <a:r>
              <a:rPr lang="es-ES" dirty="0" err="1" smtClean="0"/>
              <a:t>which</a:t>
            </a:r>
            <a:r>
              <a:rPr lang="es-ES" dirty="0" smtClean="0"/>
              <a:t> media he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she</a:t>
            </a:r>
            <a:r>
              <a:rPr lang="es-ES" dirty="0" smtClean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use to color </a:t>
            </a:r>
            <a:r>
              <a:rPr lang="es-ES" dirty="0" err="1" smtClean="0"/>
              <a:t>the</a:t>
            </a:r>
            <a:r>
              <a:rPr lang="es-ES" dirty="0" smtClean="0"/>
              <a:t> page, </a:t>
            </a:r>
            <a:r>
              <a:rPr lang="es-ES" dirty="0" err="1" smtClean="0"/>
              <a:t>besides</a:t>
            </a:r>
            <a:r>
              <a:rPr lang="es-ES" dirty="0" smtClean="0"/>
              <a:t> </a:t>
            </a:r>
            <a:r>
              <a:rPr lang="es-ES" dirty="0" err="1" smtClean="0"/>
              <a:t>crayons</a:t>
            </a:r>
            <a:r>
              <a:rPr lang="es-ES" dirty="0" smtClean="0"/>
              <a:t>.</a:t>
            </a:r>
          </a:p>
          <a:p>
            <a:pPr lvl="2"/>
            <a:r>
              <a:rPr lang="es-ES" dirty="0" smtClean="0"/>
              <a:t>color </a:t>
            </a:r>
            <a:r>
              <a:rPr lang="es-ES" dirty="0" err="1" smtClean="0"/>
              <a:t>pencils</a:t>
            </a:r>
            <a:endParaRPr lang="es-ES" dirty="0" smtClean="0"/>
          </a:p>
          <a:p>
            <a:pPr lvl="2"/>
            <a:r>
              <a:rPr lang="es-ES" dirty="0" err="1" smtClean="0"/>
              <a:t>magic</a:t>
            </a:r>
            <a:r>
              <a:rPr lang="es-ES" dirty="0" smtClean="0"/>
              <a:t> </a:t>
            </a:r>
            <a:r>
              <a:rPr lang="es-ES" dirty="0" err="1" smtClean="0"/>
              <a:t>markers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0464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/>
              <a:t>Example</a:t>
            </a:r>
            <a:r>
              <a:rPr lang="es-ES" dirty="0"/>
              <a:t> </a:t>
            </a:r>
            <a:r>
              <a:rPr lang="es-ES" dirty="0" smtClean="0"/>
              <a:t>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/>
              <a:t>Character </a:t>
            </a:r>
            <a:r>
              <a:rPr lang="es-ES" dirty="0" err="1"/>
              <a:t>Design</a:t>
            </a:r>
            <a:r>
              <a:rPr lang="es-ES" dirty="0"/>
              <a:t> and Page </a:t>
            </a:r>
            <a:r>
              <a:rPr lang="es-ES" dirty="0" err="1"/>
              <a:t>Design</a:t>
            </a:r>
            <a:endParaRPr lang="x-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Character: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Sentence</a:t>
            </a:r>
            <a:endParaRPr lang="es-ES" dirty="0" smtClean="0"/>
          </a:p>
          <a:p>
            <a:pPr rtl="0"/>
            <a:r>
              <a:rPr lang="es-ES" dirty="0" smtClean="0"/>
              <a:t>Page: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Cover</a:t>
            </a:r>
            <a:endParaRPr lang="en-US" dirty="0"/>
          </a:p>
        </p:txBody>
      </p:sp>
      <p:pic>
        <p:nvPicPr>
          <p:cNvPr id="8" name="Marcador de imagen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r="101"/>
          <a:stretch>
            <a:fillRect/>
          </a:stretch>
        </p:blipFill>
        <p:spPr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7346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/>
              <a:t>Example</a:t>
            </a:r>
            <a:r>
              <a:rPr lang="es-ES" dirty="0"/>
              <a:t> of Page </a:t>
            </a:r>
            <a:r>
              <a:rPr lang="es-ES" dirty="0" err="1"/>
              <a:t>Design</a:t>
            </a:r>
            <a:endParaRPr lang="x-none" dirty="0"/>
          </a:p>
        </p:txBody>
      </p:sp>
      <p:pic>
        <p:nvPicPr>
          <p:cNvPr id="2" name="Marcador de imagen 1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7" b="74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r>
              <a:rPr lang="en-US" dirty="0"/>
              <a:t>The black text is not so clear. This happens when you write the text with the sharpie over the crayons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 rtlCol="0"/>
          <a:lstStyle/>
          <a:p>
            <a:r>
              <a:rPr lang="en-US" dirty="0"/>
              <a:t>The black text is clearer. This happens when you write it with the sharpie marker </a:t>
            </a:r>
            <a:r>
              <a:rPr lang="en-US" dirty="0" err="1"/>
              <a:t>firt</a:t>
            </a:r>
            <a:r>
              <a:rPr lang="en-US" dirty="0"/>
              <a:t>, before using the crayons. </a:t>
            </a:r>
          </a:p>
          <a:p>
            <a:pPr rtl="0"/>
            <a:endParaRPr lang="en-US" dirty="0"/>
          </a:p>
        </p:txBody>
      </p:sp>
      <p:pic>
        <p:nvPicPr>
          <p:cNvPr id="11" name="Marcador de imagen 10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7" b="74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196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Design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endParaRPr lang="x-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use a </a:t>
            </a:r>
            <a:r>
              <a:rPr lang="es-ES" dirty="0" err="1"/>
              <a:t>text</a:t>
            </a:r>
            <a:r>
              <a:rPr lang="es-ES" dirty="0"/>
              <a:t> </a:t>
            </a:r>
            <a:r>
              <a:rPr lang="es-ES" dirty="0" err="1"/>
              <a:t>bubble</a:t>
            </a:r>
            <a:r>
              <a:rPr lang="es-ES" dirty="0"/>
              <a:t> in </a:t>
            </a:r>
            <a:r>
              <a:rPr lang="es-ES" dirty="0" err="1" smtClean="0"/>
              <a:t>each</a:t>
            </a:r>
            <a:r>
              <a:rPr lang="es-ES" dirty="0" smtClean="0"/>
              <a:t> page,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just</a:t>
            </a:r>
            <a:r>
              <a:rPr lang="es-ES" dirty="0"/>
              <a:t> </a:t>
            </a:r>
            <a:r>
              <a:rPr lang="es-ES" dirty="0" err="1"/>
              <a:t>write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text</a:t>
            </a:r>
            <a:r>
              <a:rPr lang="es-ES" dirty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/>
              <a:t>the</a:t>
            </a:r>
            <a:r>
              <a:rPr lang="es-ES" dirty="0"/>
              <a:t> page?</a:t>
            </a:r>
            <a:endParaRPr lang="en-US" dirty="0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Marcador de 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" r="1062"/>
          <a:stretch>
            <a:fillRect/>
          </a:stretch>
        </p:blipFill>
        <p:spPr>
          <a:xfrm>
            <a:off x="836613" y="1031195"/>
            <a:ext cx="5943600" cy="457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2061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Design</a:t>
            </a:r>
            <a:r>
              <a:rPr lang="es-ES" dirty="0" smtClean="0"/>
              <a:t> </a:t>
            </a:r>
            <a:r>
              <a:rPr lang="es-ES" dirty="0" err="1" smtClean="0"/>
              <a:t>Question</a:t>
            </a:r>
            <a:endParaRPr lang="x-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 smtClean="0"/>
              <a:t>will</a:t>
            </a:r>
            <a:r>
              <a:rPr lang="es-ES" dirty="0" smtClean="0"/>
              <a:t> I use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crayons</a:t>
            </a:r>
            <a:r>
              <a:rPr lang="es-ES" dirty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/>
              <a:t>my</a:t>
            </a:r>
            <a:r>
              <a:rPr lang="es-ES" dirty="0"/>
              <a:t> page?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pages</a:t>
            </a:r>
            <a:r>
              <a:rPr lang="es-ES" dirty="0"/>
              <a:t> </a:t>
            </a:r>
            <a:r>
              <a:rPr lang="es-ES" dirty="0" err="1"/>
              <a:t>must</a:t>
            </a:r>
            <a:r>
              <a:rPr lang="es-ES" dirty="0"/>
              <a:t> be </a:t>
            </a:r>
            <a:r>
              <a:rPr lang="es-ES" dirty="0" err="1"/>
              <a:t>alike</a:t>
            </a:r>
            <a:r>
              <a:rPr lang="es-ES" dirty="0"/>
              <a:t>, </a:t>
            </a:r>
            <a:r>
              <a:rPr lang="es-ES" dirty="0" err="1"/>
              <a:t>that’s</a:t>
            </a:r>
            <a:r>
              <a:rPr lang="es-ES" dirty="0"/>
              <a:t> </a:t>
            </a:r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pages</a:t>
            </a:r>
            <a:r>
              <a:rPr lang="es-ES" dirty="0"/>
              <a:t> </a:t>
            </a:r>
            <a:r>
              <a:rPr lang="es-ES" dirty="0" err="1"/>
              <a:t>must</a:t>
            </a:r>
            <a:r>
              <a:rPr lang="es-ES" dirty="0"/>
              <a:t> </a:t>
            </a:r>
            <a:r>
              <a:rPr lang="es-ES" dirty="0" smtClean="0"/>
              <a:t>be done in </a:t>
            </a:r>
            <a:r>
              <a:rPr lang="es-ES" dirty="0" err="1" smtClean="0"/>
              <a:t>crayon</a:t>
            </a:r>
            <a:r>
              <a:rPr lang="es-ES" dirty="0" smtClean="0"/>
              <a:t> and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pages</a:t>
            </a:r>
            <a:r>
              <a:rPr lang="es-ES" dirty="0" smtClean="0"/>
              <a:t> </a:t>
            </a:r>
            <a:r>
              <a:rPr lang="es-ES" dirty="0" err="1" smtClean="0"/>
              <a:t>must</a:t>
            </a:r>
            <a:r>
              <a:rPr lang="es-ES" dirty="0" smtClean="0"/>
              <a:t> be </a:t>
            </a:r>
            <a:r>
              <a:rPr lang="es-ES" dirty="0" err="1" smtClean="0"/>
              <a:t>written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a </a:t>
            </a:r>
            <a:r>
              <a:rPr lang="es-ES" dirty="0" err="1" smtClean="0"/>
              <a:t>black</a:t>
            </a:r>
            <a:r>
              <a:rPr lang="es-ES" dirty="0" smtClean="0"/>
              <a:t> </a:t>
            </a:r>
            <a:r>
              <a:rPr lang="es-ES" dirty="0" err="1" smtClean="0"/>
              <a:t>Sharpie</a:t>
            </a:r>
            <a:r>
              <a:rPr lang="es-ES" dirty="0" smtClean="0"/>
              <a:t>.</a:t>
            </a:r>
            <a:endParaRPr lang="en-US" dirty="0"/>
          </a:p>
        </p:txBody>
      </p:sp>
      <p:pic>
        <p:nvPicPr>
          <p:cNvPr id="6" name="Marcador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5" b="72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135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3: Page </a:t>
            </a:r>
            <a:r>
              <a:rPr lang="es-ES" dirty="0" err="1"/>
              <a:t>Creation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3,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students</a:t>
            </a:r>
            <a:r>
              <a:rPr lang="es-ES" dirty="0"/>
              <a:t> are </a:t>
            </a:r>
            <a:r>
              <a:rPr lang="es-ES" dirty="0" err="1"/>
              <a:t>going</a:t>
            </a:r>
            <a:r>
              <a:rPr lang="es-ES" dirty="0"/>
              <a:t> to </a:t>
            </a:r>
            <a:r>
              <a:rPr lang="es-ES" dirty="0" err="1" smtClean="0"/>
              <a:t>create</a:t>
            </a:r>
            <a:r>
              <a:rPr lang="es-ES" dirty="0" smtClean="0"/>
              <a:t>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her</a:t>
            </a:r>
            <a:r>
              <a:rPr lang="es-ES" dirty="0"/>
              <a:t> page.</a:t>
            </a:r>
          </a:p>
          <a:p>
            <a:pPr lvl="1"/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to </a:t>
            </a:r>
            <a:r>
              <a:rPr lang="es-ES" dirty="0" err="1"/>
              <a:t>write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text</a:t>
            </a:r>
            <a:r>
              <a:rPr lang="es-ES" dirty="0"/>
              <a:t> </a:t>
            </a:r>
            <a:r>
              <a:rPr lang="es-ES" dirty="0" err="1"/>
              <a:t>first</a:t>
            </a:r>
            <a:r>
              <a:rPr lang="es-ES" dirty="0"/>
              <a:t> and color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images</a:t>
            </a:r>
            <a:r>
              <a:rPr lang="es-ES" dirty="0"/>
              <a:t> </a:t>
            </a:r>
            <a:r>
              <a:rPr lang="es-ES" dirty="0" err="1"/>
              <a:t>later</a:t>
            </a:r>
            <a:r>
              <a:rPr lang="es-ES" dirty="0"/>
              <a:t>, </a:t>
            </a:r>
            <a:r>
              <a:rPr lang="es-ES" dirty="0" err="1"/>
              <a:t>because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black</a:t>
            </a:r>
            <a:r>
              <a:rPr lang="es-ES" dirty="0"/>
              <a:t> </a:t>
            </a:r>
            <a:r>
              <a:rPr lang="es-ES" dirty="0" err="1"/>
              <a:t>Sharpie</a:t>
            </a:r>
            <a:r>
              <a:rPr lang="es-ES" dirty="0"/>
              <a:t> </a:t>
            </a:r>
            <a:r>
              <a:rPr lang="es-ES" dirty="0" err="1"/>
              <a:t>won’t</a:t>
            </a:r>
            <a:r>
              <a:rPr lang="es-ES" dirty="0"/>
              <a:t> </a:t>
            </a:r>
            <a:r>
              <a:rPr lang="es-ES" dirty="0" err="1"/>
              <a:t>write</a:t>
            </a:r>
            <a:r>
              <a:rPr lang="es-ES" dirty="0"/>
              <a:t> </a:t>
            </a:r>
            <a:r>
              <a:rPr lang="es-ES" dirty="0" err="1"/>
              <a:t>over</a:t>
            </a:r>
            <a:r>
              <a:rPr lang="es-ES" dirty="0"/>
              <a:t> </a:t>
            </a:r>
            <a:r>
              <a:rPr lang="es-ES" dirty="0" err="1"/>
              <a:t>crayons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colored</a:t>
            </a:r>
            <a:r>
              <a:rPr lang="es-ES" dirty="0"/>
              <a:t> </a:t>
            </a:r>
            <a:r>
              <a:rPr lang="es-ES" dirty="0" err="1"/>
              <a:t>pencils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934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4: Page </a:t>
            </a:r>
            <a:r>
              <a:rPr lang="es-ES" dirty="0" err="1"/>
              <a:t>Creation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4,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students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keep</a:t>
            </a:r>
            <a:r>
              <a:rPr lang="es-ES" dirty="0"/>
              <a:t> </a:t>
            </a:r>
            <a:r>
              <a:rPr lang="es-ES" dirty="0" err="1"/>
              <a:t>creating</a:t>
            </a:r>
            <a:r>
              <a:rPr lang="es-ES" dirty="0"/>
              <a:t> </a:t>
            </a:r>
            <a:r>
              <a:rPr lang="es-ES" dirty="0" err="1"/>
              <a:t>their</a:t>
            </a:r>
            <a:r>
              <a:rPr lang="es-ES" dirty="0"/>
              <a:t> </a:t>
            </a:r>
            <a:r>
              <a:rPr lang="es-ES" dirty="0" err="1"/>
              <a:t>pages</a:t>
            </a:r>
            <a:r>
              <a:rPr lang="es-ES" dirty="0"/>
              <a:t>.</a:t>
            </a:r>
          </a:p>
          <a:p>
            <a:pPr lvl="1"/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to use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whole</a:t>
            </a:r>
            <a:r>
              <a:rPr lang="es-ES" dirty="0"/>
              <a:t> page.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 smtClean="0"/>
              <a:t>does</a:t>
            </a:r>
            <a:r>
              <a:rPr lang="es-ES" dirty="0" smtClean="0"/>
              <a:t> </a:t>
            </a:r>
            <a:r>
              <a:rPr lang="es-ES" dirty="0" err="1"/>
              <a:t>not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to be </a:t>
            </a:r>
            <a:r>
              <a:rPr lang="es-ES" dirty="0" err="1"/>
              <a:t>covered</a:t>
            </a:r>
            <a:r>
              <a:rPr lang="es-ES" dirty="0"/>
              <a:t> in color, </a:t>
            </a:r>
            <a:r>
              <a:rPr lang="es-ES" dirty="0" err="1"/>
              <a:t>but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spaces</a:t>
            </a:r>
            <a:r>
              <a:rPr lang="es-ES" dirty="0"/>
              <a:t> </a:t>
            </a:r>
            <a:r>
              <a:rPr lang="es-ES" dirty="0" err="1"/>
              <a:t>must</a:t>
            </a:r>
            <a:r>
              <a:rPr lang="es-ES" dirty="0"/>
              <a:t> be </a:t>
            </a:r>
            <a:r>
              <a:rPr lang="es-ES" dirty="0" err="1"/>
              <a:t>used</a:t>
            </a:r>
            <a:r>
              <a:rPr lang="es-ES" dirty="0"/>
              <a:t>. 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85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5: Oral </a:t>
            </a:r>
            <a:r>
              <a:rPr lang="es-ES" dirty="0" err="1"/>
              <a:t>Presentation</a:t>
            </a:r>
            <a:r>
              <a:rPr lang="es-ES" dirty="0"/>
              <a:t> </a:t>
            </a:r>
            <a:r>
              <a:rPr lang="es-ES" dirty="0" err="1"/>
              <a:t>Preparation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5,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students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prepare </a:t>
            </a:r>
            <a:r>
              <a:rPr lang="es-ES" dirty="0" err="1"/>
              <a:t>an</a:t>
            </a:r>
            <a:r>
              <a:rPr lang="es-ES" dirty="0"/>
              <a:t> oral </a:t>
            </a:r>
            <a:r>
              <a:rPr lang="es-ES" dirty="0" err="1"/>
              <a:t>presentation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A </a:t>
            </a:r>
            <a:r>
              <a:rPr lang="es-ES" dirty="0" err="1"/>
              <a:t>graphic</a:t>
            </a:r>
            <a:r>
              <a:rPr lang="es-ES" dirty="0"/>
              <a:t> </a:t>
            </a:r>
            <a:r>
              <a:rPr lang="es-ES" dirty="0" err="1"/>
              <a:t>organizer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be </a:t>
            </a:r>
            <a:r>
              <a:rPr lang="es-ES" dirty="0" err="1"/>
              <a:t>given</a:t>
            </a:r>
            <a:r>
              <a:rPr lang="es-ES" dirty="0"/>
              <a:t> to </a:t>
            </a:r>
            <a:r>
              <a:rPr lang="es-ES" dirty="0" err="1"/>
              <a:t>help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prepare </a:t>
            </a:r>
            <a:r>
              <a:rPr lang="es-ES" dirty="0" err="1"/>
              <a:t>your</a:t>
            </a:r>
            <a:r>
              <a:rPr lang="es-ES" dirty="0"/>
              <a:t> oral </a:t>
            </a:r>
            <a:r>
              <a:rPr lang="es-ES" dirty="0" err="1"/>
              <a:t>presentation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22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6: Oral </a:t>
            </a:r>
            <a:r>
              <a:rPr lang="es-ES" dirty="0" err="1"/>
              <a:t>Presentation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6,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students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give</a:t>
            </a:r>
            <a:r>
              <a:rPr lang="es-ES" dirty="0"/>
              <a:t> a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paragraph</a:t>
            </a:r>
            <a:r>
              <a:rPr lang="es-ES" dirty="0"/>
              <a:t> oral </a:t>
            </a:r>
            <a:r>
              <a:rPr lang="es-ES" dirty="0" err="1"/>
              <a:t>presentation</a:t>
            </a:r>
            <a:endParaRPr lang="es-ES" dirty="0"/>
          </a:p>
          <a:p>
            <a:pPr lvl="1"/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don’t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to </a:t>
            </a:r>
            <a:r>
              <a:rPr lang="es-ES" dirty="0" err="1"/>
              <a:t>memorize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presentation</a:t>
            </a:r>
            <a:r>
              <a:rPr lang="es-ES" dirty="0"/>
              <a:t>,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read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. </a:t>
            </a:r>
          </a:p>
          <a:p>
            <a:pPr lvl="1"/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must</a:t>
            </a:r>
            <a:r>
              <a:rPr lang="es-ES" dirty="0"/>
              <a:t> </a:t>
            </a:r>
            <a:r>
              <a:rPr lang="es-ES" dirty="0" err="1"/>
              <a:t>include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provided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graphic</a:t>
            </a:r>
            <a:r>
              <a:rPr lang="es-ES" dirty="0"/>
              <a:t> </a:t>
            </a:r>
            <a:r>
              <a:rPr lang="es-ES" dirty="0" err="1"/>
              <a:t>organizer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28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Day 7: </a:t>
            </a:r>
            <a:r>
              <a:rPr lang="es-ES" dirty="0" err="1"/>
              <a:t>Read-Aloud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smtClean="0"/>
              <a:t>7,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 smtClean="0"/>
              <a:t>read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story</a:t>
            </a:r>
            <a:r>
              <a:rPr lang="es-ES" dirty="0" smtClean="0"/>
              <a:t> </a:t>
            </a:r>
            <a:r>
              <a:rPr lang="es-ES" dirty="0" err="1" smtClean="0"/>
              <a:t>aloud</a:t>
            </a:r>
            <a:r>
              <a:rPr lang="es-ES" dirty="0" smtClean="0"/>
              <a:t> to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students</a:t>
            </a:r>
            <a:r>
              <a:rPr lang="es-ES" dirty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Luis </a:t>
            </a:r>
            <a:r>
              <a:rPr lang="es-ES" dirty="0"/>
              <a:t>Muñoz Marín </a:t>
            </a:r>
            <a:r>
              <a:rPr lang="es-ES" dirty="0" err="1"/>
              <a:t>Elementary</a:t>
            </a:r>
            <a:r>
              <a:rPr lang="es-ES" dirty="0"/>
              <a:t> </a:t>
            </a:r>
            <a:r>
              <a:rPr lang="es-ES" dirty="0" err="1"/>
              <a:t>School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Art </a:t>
            </a:r>
            <a:r>
              <a:rPr lang="es-ES" dirty="0" err="1"/>
              <a:t>Classroom</a:t>
            </a:r>
            <a:r>
              <a:rPr lang="es-ES" dirty="0"/>
              <a:t>. </a:t>
            </a:r>
          </a:p>
          <a:p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reflect</a:t>
            </a:r>
            <a:r>
              <a:rPr lang="es-ES" dirty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learned</a:t>
            </a:r>
            <a:r>
              <a:rPr lang="es-ES" dirty="0"/>
              <a:t> </a:t>
            </a:r>
            <a:r>
              <a:rPr lang="es-ES" dirty="0" err="1"/>
              <a:t>through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process</a:t>
            </a:r>
            <a:r>
              <a:rPr lang="es-ES" dirty="0"/>
              <a:t> of </a:t>
            </a:r>
            <a:r>
              <a:rPr lang="es-ES" dirty="0" err="1"/>
              <a:t>creating</a:t>
            </a:r>
            <a:r>
              <a:rPr lang="es-ES" dirty="0"/>
              <a:t> a </a:t>
            </a:r>
            <a:r>
              <a:rPr lang="es-ES" dirty="0" err="1"/>
              <a:t>story</a:t>
            </a:r>
            <a:r>
              <a:rPr lang="es-ES" dirty="0"/>
              <a:t>.</a:t>
            </a:r>
          </a:p>
          <a:p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smtClean="0"/>
              <a:t>share </a:t>
            </a:r>
            <a:r>
              <a:rPr lang="es-ES" dirty="0"/>
              <a:t>a snack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 smtClean="0"/>
              <a:t>these</a:t>
            </a:r>
            <a:r>
              <a:rPr lang="es-ES" dirty="0" smtClean="0"/>
              <a:t> </a:t>
            </a:r>
            <a:r>
              <a:rPr lang="es-ES" dirty="0" err="1" smtClean="0"/>
              <a:t>students</a:t>
            </a:r>
            <a:r>
              <a:rPr lang="es-ES" dirty="0" smtClean="0"/>
              <a:t> </a:t>
            </a:r>
            <a:r>
              <a:rPr lang="es-ES" dirty="0" err="1"/>
              <a:t>also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029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Let’s</a:t>
            </a:r>
            <a:r>
              <a:rPr lang="es-ES" dirty="0" smtClean="0"/>
              <a:t> </a:t>
            </a:r>
            <a:r>
              <a:rPr lang="es-ES" dirty="0" err="1" smtClean="0"/>
              <a:t>Enjoy</a:t>
            </a:r>
            <a:r>
              <a:rPr lang="es-ES" dirty="0" smtClean="0"/>
              <a:t> </a:t>
            </a:r>
            <a:r>
              <a:rPr lang="es-ES" dirty="0" err="1" smtClean="0"/>
              <a:t>Our</a:t>
            </a:r>
            <a:r>
              <a:rPr lang="es-ES" dirty="0" smtClean="0"/>
              <a:t> PBL!</a:t>
            </a:r>
            <a:endParaRPr lang="x-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dirty="0" smtClean="0"/>
              <a:t>Let’s </a:t>
            </a:r>
            <a:r>
              <a:rPr lang="en-US" smtClean="0"/>
              <a:t>get working!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</Template>
  <TotalTime>23</TotalTime>
  <Words>762</Words>
  <Application>Microsoft Macintosh PowerPoint</Application>
  <PresentationFormat>Panorámica</PresentationFormat>
  <Paragraphs>63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Segoe Print</vt:lpstr>
      <vt:lpstr>Arial</vt:lpstr>
      <vt:lpstr>Nature Illustration 16x9</vt:lpstr>
      <vt:lpstr>It’s Hard To Be A Sentence!</vt:lpstr>
      <vt:lpstr>Our Project Based Learning Activity</vt:lpstr>
      <vt:lpstr>How are we going to create an e-book?</vt:lpstr>
      <vt:lpstr>Day 1: Introduction and Story Design</vt:lpstr>
      <vt:lpstr>Example of Character Design</vt:lpstr>
      <vt:lpstr>Day 2: Character Design and Page Design</vt:lpstr>
      <vt:lpstr>Example of the Character Design and Page Design</vt:lpstr>
      <vt:lpstr>Example of Page Design</vt:lpstr>
      <vt:lpstr>Some Design Questions</vt:lpstr>
      <vt:lpstr>Some Design Question</vt:lpstr>
      <vt:lpstr>Day 3: Page Creation</vt:lpstr>
      <vt:lpstr>Day 4: Page Creation</vt:lpstr>
      <vt:lpstr>Day 5: Oral Presentation Preparation</vt:lpstr>
      <vt:lpstr>Day 6: Oral Presentation</vt:lpstr>
      <vt:lpstr>Day 7: Read-Aloud</vt:lpstr>
      <vt:lpstr>Let’s Enjoy Our PBL!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DAMARIS  MONTES BERRIOS</dc:creator>
  <cp:lastModifiedBy>DAMARIS  MONTES BERRIOS</cp:lastModifiedBy>
  <cp:revision>5</cp:revision>
  <dcterms:created xsi:type="dcterms:W3CDTF">2018-04-16T07:42:57Z</dcterms:created>
  <dcterms:modified xsi:type="dcterms:W3CDTF">2018-04-23T17:13:32Z</dcterms:modified>
</cp:coreProperties>
</file>